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2F8901-826C-406C-BF58-13E8C654B9F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07921A-72AC-4005-AA2D-128EE659215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Дмитрий Алексеевич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rgbClr val="C00000"/>
                </a:solidFill>
              </a:rPr>
              <a:t>БАКУРОВ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2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3456384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95936" y="692696"/>
            <a:ext cx="4690864" cy="5403304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После войны 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Д.А.Бакуров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ещё 20 лет прослужил в армии. Сейчас живёт в Новосибирске (Ленинский район).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Награждён орденом Ленина, двумя орденами Отечественной войны 1-й степени, орденом Красной Звезды, медалью «За отвагу», многими другими наградами.  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участник Парадов Победы на Красной площади в Москве- 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1945, 1990,2000 и 2005 годов.</a:t>
            </a: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Имя Героя присвоено улицам  в селах </a:t>
            </a:r>
            <a:r>
              <a:rPr lang="ru-RU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Усть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Пристань и  Панкрушиха  Алтайского края.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В Новосибирске имя Героя Советского Союза 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Дмитрия Алексеевича </a:t>
            </a:r>
            <a:r>
              <a:rPr lang="ru-RU" sz="4000" dirty="0" err="1" smtClean="0">
                <a:solidFill>
                  <a:srgbClr val="C00000"/>
                </a:solidFill>
              </a:rPr>
              <a:t>Бакурова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увековечено на  аллее  Героев  у Монумента Славы.</a:t>
            </a: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6" name="Picture 2" descr="d:\PROFILE\Desktop\ветераны\фото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338437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1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26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600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6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6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600" spc="0" dirty="0" smtClean="0">
                <a:ln>
                  <a:noFill/>
                </a:ln>
                <a:solidFill>
                  <a:srgbClr val="C00000"/>
                </a:solidFill>
                <a:effectLst/>
                <a:ea typeface="+mn-ea"/>
                <a:cs typeface="+mn-cs"/>
              </a:rPr>
              <a:t>70-летию  ПОБЕДЫ  посвящается…</a:t>
            </a:r>
            <a:br>
              <a:rPr lang="ru-RU" sz="2600" spc="0" dirty="0" smtClean="0">
                <a:ln>
                  <a:noFill/>
                </a:ln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sz="2600" spc="0" dirty="0">
                <a:ln>
                  <a:noFill/>
                </a:ln>
                <a:solidFill>
                  <a:srgbClr val="C00000"/>
                </a:solidFill>
                <a:effectLst/>
                <a:ea typeface="+mn-ea"/>
                <a:cs typeface="+mn-cs"/>
              </a:rPr>
              <a:t/>
            </a:r>
            <a:br>
              <a:rPr lang="ru-RU" sz="2600" spc="0" dirty="0">
                <a:ln>
                  <a:noFill/>
                </a:ln>
                <a:solidFill>
                  <a:srgbClr val="C00000"/>
                </a:solidFill>
                <a:effectLst/>
                <a:ea typeface="+mn-ea"/>
                <a:cs typeface="+mn-cs"/>
              </a:rPr>
            </a:br>
            <a:r>
              <a:rPr lang="ru-RU" sz="2600" spc="0" dirty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+mn-ea"/>
                <a:cs typeface="+mn-cs"/>
              </a:rPr>
              <a:t>Р</a:t>
            </a:r>
            <a:r>
              <a:rPr lang="ru-RU" sz="2600" spc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+mn-ea"/>
                <a:cs typeface="+mn-cs"/>
              </a:rPr>
              <a:t>аботу выполнил 3 А класс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D:\PROFILE\Downloads\0_748a3_ece31602_or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56" y="1524000"/>
            <a:ext cx="686228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6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Родился 7 февраля 1922 года в селе Ново- Ярки Каменского района Алтайского  края, в семье работников лесоохраны. </a:t>
            </a:r>
          </a:p>
          <a:p>
            <a:r>
              <a:rPr lang="ru-RU" dirty="0" smtClean="0"/>
              <a:t>В 1930 году Дмитрий пошёл в школу в городе Камень-на –Оби. </a:t>
            </a:r>
          </a:p>
          <a:p>
            <a:r>
              <a:rPr lang="ru-RU" dirty="0" smtClean="0"/>
              <a:t>В 1933 году семья переехал в село </a:t>
            </a:r>
            <a:r>
              <a:rPr lang="ru-RU" dirty="0"/>
              <a:t>П</a:t>
            </a:r>
            <a:r>
              <a:rPr lang="ru-RU" dirty="0" smtClean="0"/>
              <a:t>анкрушиха Алтайского края, где отец стал председателем сельсовета. </a:t>
            </a:r>
          </a:p>
          <a:p>
            <a:r>
              <a:rPr lang="ru-RU" dirty="0" smtClean="0"/>
              <a:t>В 1940 году Дмитрий окончил 9 классов </a:t>
            </a:r>
            <a:r>
              <a:rPr lang="ru-RU" dirty="0" err="1" smtClean="0"/>
              <a:t>Панкрушихинской</a:t>
            </a:r>
            <a:r>
              <a:rPr lang="ru-RU" dirty="0" smtClean="0"/>
              <a:t> средней школы, а за год до этого вступил в комсомол.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Биография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 июле 1941 года Дмитрий Бакуров </a:t>
            </a:r>
            <a:r>
              <a:rPr lang="ru-RU" sz="2800" dirty="0" smtClean="0">
                <a:solidFill>
                  <a:srgbClr val="C00000"/>
                </a:solidFill>
              </a:rPr>
              <a:t>добровольцем по путёвке комсомола призван в </a:t>
            </a:r>
            <a:r>
              <a:rPr lang="ru-RU" sz="3200" dirty="0" smtClean="0">
                <a:solidFill>
                  <a:srgbClr val="C00000"/>
                </a:solidFill>
              </a:rPr>
              <a:t>Красную Армию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d:\PROFILE\Desktop\ветераны\сканировать 200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3168352" cy="435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4906888" cy="61206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декабре окончил 2-е Томское военное артиллерийское училище.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январе 1942 года младшего лейтенанта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Бакурова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направили с Среднеазиатский военный округ. Там, в Семипалатинске и на станции Аягуз, шло формирование 8-й стрелковой дивизии.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Назначен командиром миномётного взвода 158-го  отдельного миномётного дивизиона.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156570" cy="16561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PROFILE\Downloads\7466084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20688"/>
            <a:ext cx="315657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3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Воевал на Брянском, Центральном, 1-м и 4-м Украинском фронтах.</a:t>
            </a:r>
          </a:p>
          <a:p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частвовал в Курской битве, вместе со своими артиллеристами форсировал Десну, Днепр, Припять. </a:t>
            </a:r>
          </a:p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освободитель прошёл по земле Белоруссии, Польши и Чехословакии.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 24 апреля 1942 года началась фронтовая жизнь  </a:t>
            </a:r>
            <a:r>
              <a:rPr lang="ru-RU" sz="3600" dirty="0" smtClean="0">
                <a:solidFill>
                  <a:srgbClr val="C00000"/>
                </a:solidFill>
              </a:rPr>
              <a:t>Дмитрия Алексеевича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Звание коммуниста оправдал с честью. Его батарея без больших потерь выполнила все поставленные в ходе операции задачи: уничтожила  3 орудия, 7 пулемётных точек и 2 дота противника.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Молодой командир за личное мужество  и умелое руководство подразделением в этих боях был награждён орденом Красной Звезды.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1943 году, перед началом боёв за Касторную, командир полковой батареи  76-мм пушек 229-го стрелкового полка </a:t>
            </a:r>
            <a:r>
              <a:rPr lang="ru-RU" sz="2800" dirty="0" err="1" smtClean="0">
                <a:solidFill>
                  <a:srgbClr val="C00000"/>
                </a:solidFill>
              </a:rPr>
              <a:t>Д.Бакуров</a:t>
            </a:r>
            <a:r>
              <a:rPr lang="ru-RU" sz="2800" dirty="0" smtClean="0">
                <a:solidFill>
                  <a:srgbClr val="C00000"/>
                </a:solidFill>
              </a:rPr>
              <a:t> стал кандидатом в члены  ВКП (б).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D:\PROFILE\Downloads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64418"/>
            <a:ext cx="1944216" cy="191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8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 форсировании Днепра батарея 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Бакурова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запаслась всем необходимым для переправы заранее и в назначенный час 21 сентября 1943 года, соблюдая все меры предосторожности, с минимальными потерями преодолели Днепр. К исходу 22 сентября захватили плацдарм в глубину 2-5 км. Особо жестокий бой разыгрался на только что захваченном стрелковыми частями плацдарме на реке Припять  в районе села Кошевка Чернобыльского района Киевской области.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первой же атаке  артиллеристы капитана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Бакурова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уничтожили 5 танков врага и много его солдат и офицеров.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Когда в следующей контратаке часть танков прорвалась  через позиции наших пехотинцев, Бакуров развернул орудия  и открыл беглый огонь во фланг прорвавшихся танков. Потеряв  несколько танков, враг отступил.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боях на </a:t>
            </a:r>
            <a:r>
              <a:rPr lang="ru-RU" sz="2800" dirty="0" err="1" smtClean="0">
                <a:solidFill>
                  <a:srgbClr val="C00000"/>
                </a:solidFill>
              </a:rPr>
              <a:t>Припятском</a:t>
            </a:r>
            <a:r>
              <a:rPr lang="ru-RU" sz="2800" dirty="0" smtClean="0">
                <a:solidFill>
                  <a:srgbClr val="C00000"/>
                </a:solidFill>
              </a:rPr>
              <a:t> плацдарме  капитан Бакуров  уничтожил до 200 гитлеровцев, 7 пулемётных точек, 2 миномёта, 1 орудие и 4 танка.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5097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За мужество и героизм, проявленные  на фронте  борьбы с немецко-фашистскими захватчиками, Указом Президиума Верховного Совета СССР от 16 октября 1943 года  командиру батареи 76 –мм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пушек 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229-го стрелкового  полка   8 стрелковой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дивизии 13-й армии (Центральный фронт) капитану     </a:t>
            </a:r>
            <a:r>
              <a:rPr lang="ru-RU" sz="3000" dirty="0" err="1" smtClean="0">
                <a:solidFill>
                  <a:srgbClr val="C00000"/>
                </a:solidFill>
              </a:rPr>
              <a:t>Бакурову</a:t>
            </a:r>
            <a:r>
              <a:rPr lang="ru-RU" sz="3000" dirty="0" smtClean="0">
                <a:solidFill>
                  <a:srgbClr val="C00000"/>
                </a:solidFill>
              </a:rPr>
              <a:t>  Дмитрию Алексеевичу  присвоено звание  Героя Советского Союза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152400"/>
            <a:ext cx="5040560" cy="2412504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4098" name="Picture 2" descr="D:\PROFILE\Downloads\img_info_2000_2000_5923a6e7cf0a6e99a283c3ce3b705331183864e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t="8070" r="-2643" b="-8070"/>
          <a:stretch/>
        </p:blipFill>
        <p:spPr bwMode="auto">
          <a:xfrm>
            <a:off x="1979712" y="188640"/>
            <a:ext cx="511256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30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1944 году Дмитрий Бакуров был дважды ранен. В ноябре 1944 года штабом фронта направлен в Ленинград на четырёхмесячные курсы при Высшей Краснознамённой офицерской  артиллерийской школе. 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апреле 1945 года последовало новое назначение: Дмитрий Алексеевич стал командиром дивизиона прорыва РВГК (Украинский фронт). Войны капитан Бакуров закончил под Прагой.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9832" y="243868"/>
            <a:ext cx="2160240" cy="21050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D:\PROFILE\Downloads\ch76_2.68gfyzq3wzk0gkk40kw088w0s.a4c4bbbo8s0s8gkgs4ksg8ckc.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091" y="332656"/>
            <a:ext cx="198698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69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204</TotalTime>
  <Words>590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БАКУРОВ</vt:lpstr>
      <vt:lpstr>Биография</vt:lpstr>
      <vt:lpstr>В июле 1941 года Дмитрий Бакуров добровольцем по путёвке комсомола призван в Красную Армию</vt:lpstr>
      <vt:lpstr>Презентация PowerPoint</vt:lpstr>
      <vt:lpstr>С 24 апреля 1942 года началась фронтовая жизнь  Дмитрия Алексеевича</vt:lpstr>
      <vt:lpstr>В 1943 году, перед началом боёв за Касторную, командир полковой батареи  76-мм пушек 229-го стрелкового полка Д.Бакуров стал кандидатом в члены  ВКП (б).</vt:lpstr>
      <vt:lpstr>В боях на Припятском плацдарме  капитан Бакуров  уничтожил до 200 гитлеровцев, 7 пулемётных точек, 2 миномёта, 1 орудие и 4 танка.</vt:lpstr>
      <vt:lpstr>Презентация PowerPoint</vt:lpstr>
      <vt:lpstr>Презентация PowerPoint</vt:lpstr>
      <vt:lpstr>Презентация PowerPoint</vt:lpstr>
      <vt:lpstr>  70-летию  ПОБЕДЫ  посвящается…  Работу выполнил 3 А класс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БАКУРОВ</dc:title>
  <dc:creator>Admin</dc:creator>
  <cp:lastModifiedBy>Admin</cp:lastModifiedBy>
  <cp:revision>17</cp:revision>
  <dcterms:created xsi:type="dcterms:W3CDTF">2015-03-14T10:15:27Z</dcterms:created>
  <dcterms:modified xsi:type="dcterms:W3CDTF">2015-03-14T13:41:32Z</dcterms:modified>
</cp:coreProperties>
</file>