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98" r:id="rId2"/>
    <p:sldId id="491" r:id="rId3"/>
    <p:sldId id="493" r:id="rId4"/>
    <p:sldId id="501" r:id="rId5"/>
    <p:sldId id="502" r:id="rId6"/>
    <p:sldId id="503" r:id="rId7"/>
    <p:sldId id="504" r:id="rId8"/>
    <p:sldId id="506" r:id="rId9"/>
    <p:sldId id="505" r:id="rId10"/>
    <p:sldId id="507" r:id="rId11"/>
    <p:sldId id="480" r:id="rId12"/>
    <p:sldId id="508" r:id="rId13"/>
    <p:sldId id="514" r:id="rId14"/>
    <p:sldId id="519" r:id="rId15"/>
    <p:sldId id="520" r:id="rId16"/>
    <p:sldId id="521" r:id="rId17"/>
    <p:sldId id="523" r:id="rId18"/>
    <p:sldId id="4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99B3"/>
    <a:srgbClr val="CC00CC"/>
    <a:srgbClr val="F3650D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0" d="100"/>
          <a:sy n="40" d="100"/>
        </p:scale>
        <p:origin x="-509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850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56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«Числа 0-10»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70569"/>
            <a:ext cx="4215652" cy="29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3303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9512" y="980728"/>
            <a:ext cx="747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Пети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5919663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Выберите равенство, к которому составили схему.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6105139" y="1664219"/>
            <a:ext cx="2690407" cy="1303754"/>
            <a:chOff x="5016305" y="1981230"/>
            <a:chExt cx="3707650" cy="130375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5065442" y="2731182"/>
              <a:ext cx="3658513" cy="215928"/>
              <a:chOff x="683568" y="6093296"/>
              <a:chExt cx="2652421" cy="156649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83568" y="6165304"/>
                <a:ext cx="2628292" cy="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83568" y="6093296"/>
                <a:ext cx="0" cy="1440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3335989" y="6093296"/>
                <a:ext cx="0" cy="1440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051720" y="6105929"/>
                <a:ext cx="0" cy="1440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Прямоугольник 21"/>
            <p:cNvSpPr/>
            <p:nvPr/>
          </p:nvSpPr>
          <p:spPr>
            <a:xfrm>
              <a:off x="5706688" y="2823319"/>
              <a:ext cx="76653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FF0000"/>
                  </a:solidFill>
                  <a:latin typeface="Arial Narrow" pitchFamily="34" charset="0"/>
                  <a:cs typeface="Arial" pitchFamily="34" charset="0"/>
                </a:rPr>
                <a:t>2</a:t>
              </a:r>
              <a:endPara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449155" y="2822274"/>
              <a:ext cx="527742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FF0000"/>
                  </a:solidFill>
                  <a:latin typeface="Arial Narrow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9" name="Дуга 28"/>
            <p:cNvSpPr/>
            <p:nvPr/>
          </p:nvSpPr>
          <p:spPr>
            <a:xfrm>
              <a:off x="5016305" y="2533106"/>
              <a:ext cx="3658512" cy="599849"/>
            </a:xfrm>
            <a:prstGeom prst="arc">
              <a:avLst>
                <a:gd name="adj1" fmla="val 10929015"/>
                <a:gd name="adj2" fmla="val 41695"/>
              </a:avLst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555262" y="1981230"/>
              <a:ext cx="448889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FF0000"/>
                  </a:solidFill>
                  <a:latin typeface="Arial Narrow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>
            <a:off x="179512" y="5085184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26717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9044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7881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0208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71371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227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40152" y="1442393"/>
            <a:ext cx="0" cy="313873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685702" y="1825660"/>
            <a:ext cx="1951043" cy="523220"/>
            <a:chOff x="685702" y="1825660"/>
            <a:chExt cx="1951043" cy="52322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685702" y="1851984"/>
              <a:ext cx="1951043" cy="461665"/>
              <a:chOff x="685702" y="2712226"/>
              <a:chExt cx="1951043" cy="461665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1282434" y="2712226"/>
                <a:ext cx="311318" cy="46166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2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5702" y="2712226"/>
                <a:ext cx="19510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      =  5</a:t>
                </a:r>
                <a:endPara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2" name="Прямоугольник 41"/>
            <p:cNvSpPr/>
            <p:nvPr/>
          </p:nvSpPr>
          <p:spPr>
            <a:xfrm>
              <a:off x="1187624" y="1825660"/>
              <a:ext cx="47672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33989" y="3506145"/>
            <a:ext cx="2211953" cy="523220"/>
            <a:chOff x="633989" y="3506145"/>
            <a:chExt cx="2211953" cy="523220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685702" y="3543399"/>
              <a:ext cx="2160240" cy="461665"/>
              <a:chOff x="582546" y="4623519"/>
              <a:chExt cx="2160240" cy="46166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34574" y="4623519"/>
                <a:ext cx="19082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+ 6  =  10        </a:t>
                </a:r>
                <a:endPara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582546" y="4623519"/>
                <a:ext cx="373304" cy="46166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Прямоугольник 42"/>
            <p:cNvSpPr/>
            <p:nvPr/>
          </p:nvSpPr>
          <p:spPr>
            <a:xfrm>
              <a:off x="633989" y="3506145"/>
              <a:ext cx="47672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2638611" y="5428291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087204" y="1792876"/>
            <a:ext cx="2420900" cy="523220"/>
            <a:chOff x="3087204" y="1792876"/>
            <a:chExt cx="2420900" cy="523220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3341037" y="1851984"/>
              <a:ext cx="2167067" cy="461665"/>
              <a:chOff x="611560" y="3687415"/>
              <a:chExt cx="2167067" cy="46166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11560" y="3687415"/>
                <a:ext cx="21670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–  5  =  5</a:t>
                </a:r>
                <a:endPara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611560" y="3687415"/>
                <a:ext cx="320706" cy="46166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Прямоугольник 43"/>
            <p:cNvSpPr/>
            <p:nvPr/>
          </p:nvSpPr>
          <p:spPr>
            <a:xfrm>
              <a:off x="3087204" y="1792876"/>
              <a:ext cx="692753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6316521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476282" y="3506145"/>
            <a:ext cx="1951043" cy="523220"/>
            <a:chOff x="3476282" y="3506145"/>
            <a:chExt cx="1951043" cy="523220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3476282" y="3543399"/>
              <a:ext cx="1951043" cy="461665"/>
              <a:chOff x="539552" y="1844824"/>
              <a:chExt cx="1951043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539552" y="1844824"/>
                <a:ext cx="19510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  –       =  6</a:t>
                </a:r>
                <a:endPara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1331640" y="1844824"/>
                <a:ext cx="356188" cy="46166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2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5" name="Прямоугольник 44"/>
            <p:cNvSpPr/>
            <p:nvPr/>
          </p:nvSpPr>
          <p:spPr>
            <a:xfrm>
              <a:off x="4208099" y="3506145"/>
              <a:ext cx="47672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204391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2429" y="4119463"/>
            <a:ext cx="875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44126E-6 L 0.64132 0.1850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66" y="9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938046" y="23488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23930" y="23488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51197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337081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622965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051725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15567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723600" y="1844824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52162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366806" y="188356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009484" y="188356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09484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23930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1009220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337081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622965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5051725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5585" y="2545741"/>
            <a:ext cx="571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1723600" y="2780929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23600" y="2348881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366806" y="2809976"/>
            <a:ext cx="500066" cy="1588"/>
          </a:xfrm>
          <a:prstGeom prst="straightConnector1">
            <a:avLst/>
          </a:prstGeom>
          <a:ln w="19050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009484" y="2809976"/>
            <a:ext cx="500066" cy="1588"/>
          </a:xfrm>
          <a:prstGeom prst="straightConnector1">
            <a:avLst/>
          </a:prstGeom>
          <a:ln w="19050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043608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2329492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3615376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5002159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73069" y="342900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1716011" y="3717033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16011" y="3212977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4359217" y="3735250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001895" y="3735250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30457" y="321297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16341" y="321297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5145" y="685838"/>
            <a:ext cx="833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загадали ребята?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79512" y="5498068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26717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1043608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2329492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3615376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002159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73069" y="427715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1716011" y="456519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16011" y="4061135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Прямая со стрелкой 99"/>
          <p:cNvCxnSpPr/>
          <p:nvPr/>
        </p:nvCxnSpPr>
        <p:spPr>
          <a:xfrm>
            <a:off x="4359217" y="4583408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3001895" y="4583408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30457" y="4061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216341" y="4061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650" y="1599183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2650" y="2531617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2650" y="3559337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650" y="4359211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952078" y="2682174"/>
            <a:ext cx="28284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938046" y="23488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23930" y="23488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51197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337081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622965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051725" y="1526371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15567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6542" y="159780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0988" y="159780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1186" y="1597809"/>
            <a:ext cx="78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723600" y="1844824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52162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366806" y="188356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009484" y="188356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09484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23930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1009220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337081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622965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5051725" y="2452786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5585" y="2545741"/>
            <a:ext cx="571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66542" y="25242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0988" y="25242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81186" y="25242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1723600" y="2780929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23600" y="2348881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366806" y="2809976"/>
            <a:ext cx="500066" cy="1588"/>
          </a:xfrm>
          <a:prstGeom prst="straightConnector1">
            <a:avLst/>
          </a:prstGeom>
          <a:ln w="19050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009484" y="2809976"/>
            <a:ext cx="500066" cy="1588"/>
          </a:xfrm>
          <a:prstGeom prst="straightConnector1">
            <a:avLst/>
          </a:prstGeom>
          <a:ln w="19050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043608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2329492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3615376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5002159" y="3378060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73069" y="342900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58953" y="34494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73399" y="34494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73597" y="34494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1716011" y="3717033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16011" y="3212977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4359217" y="3735250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001895" y="3735250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30457" y="321297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16341" y="321297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5145" y="685838"/>
            <a:ext cx="833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загадали ребята?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04032" y="1103851"/>
            <a:ext cx="1882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79512" y="5498068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26717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1043608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2329492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3615376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002159" y="4226218"/>
            <a:ext cx="642942" cy="64294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73069" y="427715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58953" y="42976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73399" y="42976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073597" y="42976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1716011" y="4565191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16011" y="4061135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Прямая со стрелкой 99"/>
          <p:cNvCxnSpPr/>
          <p:nvPr/>
        </p:nvCxnSpPr>
        <p:spPr>
          <a:xfrm>
            <a:off x="4359217" y="4583408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3001895" y="4583408"/>
            <a:ext cx="50006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30457" y="4061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216341" y="4061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650" y="1599183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2650" y="2531617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2650" y="3559337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650" y="4359211"/>
            <a:ext cx="59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11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29" grpId="0"/>
      <p:bldP spid="30" grpId="0"/>
      <p:bldP spid="31" grpId="0"/>
      <p:bldP spid="35" grpId="0"/>
      <p:bldP spid="40" grpId="0"/>
      <p:bldP spid="41" grpId="0"/>
      <p:bldP spid="54" grpId="0"/>
      <p:bldP spid="55" grpId="0"/>
      <p:bldP spid="56" grpId="0"/>
      <p:bldP spid="59" grpId="0"/>
      <p:bldP spid="72" grpId="0"/>
      <p:bldP spid="73" grpId="0"/>
      <p:bldP spid="74" grpId="0"/>
      <p:bldP spid="77" grpId="0"/>
      <p:bldP spid="81" grpId="0"/>
      <p:bldP spid="82" grpId="0"/>
      <p:bldP spid="95" grpId="0"/>
      <p:bldP spid="96" grpId="0"/>
      <p:bldP spid="97" grpId="0"/>
      <p:bldP spid="99" grpId="0"/>
      <p:bldP spid="102" grpId="0"/>
      <p:bldP spid="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016" y="465313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33575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266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618782" y="5676543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179512" y="1268760"/>
            <a:ext cx="8015714" cy="3545814"/>
            <a:chOff x="179512" y="1268760"/>
            <a:chExt cx="8015714" cy="354581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2123728" y="3284984"/>
              <a:ext cx="3908818" cy="1529590"/>
              <a:chOff x="2123728" y="3284984"/>
              <a:chExt cx="3908818" cy="152959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23728" y="4229799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  - 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27984" y="4229799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- 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60138" y="335699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- 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448370" y="335699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- 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851920" y="4157791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757862" y="3284984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179512" y="1268760"/>
              <a:ext cx="8015714" cy="1400567"/>
              <a:chOff x="179512" y="1268760"/>
              <a:chExt cx="8015714" cy="1400567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9512" y="1292464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  +  9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123728" y="1292464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  -  а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547664" y="1268760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79512" y="208455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  +  4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23728" y="208455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 +  а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547664" y="2084552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666834" y="1292464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  +  4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11050" y="1292464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 +  а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6034986" y="1292464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644008" y="208455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  +  9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88224" y="2084552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  -  а</a:t>
                </a:r>
                <a:endPara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6012160" y="2084552"/>
                <a:ext cx="526106" cy="58477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</p:grpSp>
      </p:grp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8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1547664" y="112474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92695"/>
            <a:ext cx="696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5886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25886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588608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486044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860449"/>
            <a:ext cx="836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0138" y="392434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8370" y="392434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7884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57862" y="3852337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97779" y="5661247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66834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11050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34986" y="1292464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4644008" y="262820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8224" y="262820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Равно 48"/>
          <p:cNvSpPr/>
          <p:nvPr/>
        </p:nvSpPr>
        <p:spPr>
          <a:xfrm>
            <a:off x="1091725" y="5755227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4008" y="2628200"/>
            <a:ext cx="15841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88224" y="2628200"/>
            <a:ext cx="15841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012160" y="2628201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57" name="Равно 56"/>
          <p:cNvSpPr/>
          <p:nvPr/>
        </p:nvSpPr>
        <p:spPr>
          <a:xfrm>
            <a:off x="1064015" y="5744378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390064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63997" y="39006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9651" y="486044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33569" y="486044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108731" y="1916833"/>
            <a:ext cx="127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= 0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9776" y="1916832"/>
            <a:ext cx="127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3184" y="1148448"/>
            <a:ext cx="118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23728" y="11484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59" y="1158799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70216" y="11587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27260" y="1124744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870216" y="1158798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07504" y="1124743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15816" y="1188041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9512" y="1249595"/>
            <a:ext cx="310299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78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650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650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3.7037E-6 L 0.09792 -0.6539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3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4184 -0.6541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-3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6" grpId="0" animBg="1"/>
      <p:bldP spid="62" grpId="0"/>
      <p:bldP spid="63" grpId="0"/>
      <p:bldP spid="64" grpId="0"/>
      <p:bldP spid="65" grpId="0"/>
      <p:bldP spid="23" grpId="0"/>
      <p:bldP spid="23" grpId="1"/>
      <p:bldP spid="24" grpId="0"/>
      <p:bldP spid="24" grpId="1"/>
      <p:bldP spid="26" grpId="0" animBg="1"/>
      <p:bldP spid="26" grpId="1" animBg="1"/>
      <p:bldP spid="68" grpId="0" animBg="1"/>
      <p:bldP spid="68" grpId="1" animBg="1"/>
      <p:bldP spid="69" grpId="0" animBg="1"/>
      <p:bldP spid="25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268760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012160" y="262820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034986" y="129246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588608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92695"/>
            <a:ext cx="626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а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5886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25886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486044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860449"/>
            <a:ext cx="836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0138" y="392434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392434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7884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57862" y="3852337"/>
            <a:ext cx="4844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97779" y="5661247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724471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66834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11050" y="12924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4008" y="262820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8224" y="262820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Равно 48"/>
          <p:cNvSpPr/>
          <p:nvPr/>
        </p:nvSpPr>
        <p:spPr>
          <a:xfrm>
            <a:off x="1091725" y="5755227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5028" y="3348281"/>
            <a:ext cx="127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2656" y="3348281"/>
            <a:ext cx="127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280" y="1268760"/>
            <a:ext cx="341662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2129" y="3348281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09670" y="33482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153992" y="259265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081254" y="2628201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129196" y="258860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23463" y="262820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7" name="Равно 56"/>
          <p:cNvSpPr/>
          <p:nvPr/>
        </p:nvSpPr>
        <p:spPr>
          <a:xfrm>
            <a:off x="1064015" y="5744378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390064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63997" y="39006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58789" y="3931424"/>
            <a:ext cx="33123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9651" y="486044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33569" y="486044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431311" y="4878957"/>
            <a:ext cx="33123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25028" y="1764105"/>
            <a:ext cx="127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= 0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2656" y="1764105"/>
            <a:ext cx="127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= 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Нашивка 61"/>
          <p:cNvSpPr/>
          <p:nvPr/>
        </p:nvSpPr>
        <p:spPr>
          <a:xfrm rot="10800000">
            <a:off x="1691680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658978"/>
            <a:ext cx="33123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7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0.00573 -0.4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1314E-6 L -0.00226 -0.4435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22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88567E-6 L 0.53559 -0.6329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31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5" grpId="0" animBg="1"/>
      <p:bldP spid="36" grpId="0" animBg="1"/>
      <p:bldP spid="43" grpId="0"/>
      <p:bldP spid="43" grpId="1"/>
      <p:bldP spid="44" grpId="0"/>
      <p:bldP spid="44" grpId="1"/>
      <p:bldP spid="46" grpId="0"/>
      <p:bldP spid="46" grpId="2"/>
      <p:bldP spid="47" grpId="0"/>
      <p:bldP spid="47" grpId="1"/>
      <p:bldP spid="16" grpId="0"/>
      <p:bldP spid="52" grpId="0"/>
      <p:bldP spid="17" grpId="0" animBg="1"/>
      <p:bldP spid="18" grpId="0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  <p:bldP spid="19" grpId="0"/>
      <p:bldP spid="20" grpId="0"/>
      <p:bldP spid="58" grpId="0" animBg="1"/>
      <p:bldP spid="21" grpId="0"/>
      <p:bldP spid="22" grpId="0"/>
      <p:bldP spid="59" grpId="0" animBg="1"/>
      <p:bldP spid="62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185738" y="1481255"/>
            <a:ext cx="247172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  <a:r>
              <a:rPr lang="ru-RU" sz="17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ru-RU" sz="1700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выполнить интерактивно. Для этого презентацию надо перевести в режим  редактирования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объединение 22"/>
          <p:cNvSpPr/>
          <p:nvPr/>
        </p:nvSpPr>
        <p:spPr>
          <a:xfrm rot="12879746">
            <a:off x="4738032" y="2067209"/>
            <a:ext cx="648072" cy="2301919"/>
          </a:xfrm>
          <a:prstGeom prst="flowChartMerge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рапеция 1"/>
          <p:cNvSpPr/>
          <p:nvPr/>
        </p:nvSpPr>
        <p:spPr>
          <a:xfrm rot="10800000">
            <a:off x="201186" y="4144382"/>
            <a:ext cx="5643602" cy="1138841"/>
          </a:xfrm>
          <a:prstGeom prst="trapezoid">
            <a:avLst>
              <a:gd name="adj" fmla="val 57561"/>
            </a:avLst>
          </a:prstGeom>
          <a:solidFill>
            <a:srgbClr val="FD99B3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4782219" y="2303404"/>
            <a:ext cx="2000180" cy="1841148"/>
          </a:xfrm>
          <a:prstGeom prst="parallelogram">
            <a:avLst>
              <a:gd name="adj" fmla="val 493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4565" y="3266873"/>
            <a:ext cx="2205458" cy="884274"/>
          </a:xfrm>
          <a:prstGeom prst="rect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1887" y="3691891"/>
            <a:ext cx="2016224" cy="459256"/>
          </a:xfrm>
          <a:prstGeom prst="rect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rot="13480060">
            <a:off x="2080768" y="2262696"/>
            <a:ext cx="1152128" cy="1161541"/>
          </a:xfrm>
          <a:prstGeom prst="rtTriangle">
            <a:avLst/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 rot="13792877">
            <a:off x="2774810" y="2118634"/>
            <a:ext cx="1425249" cy="1194853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20563">
            <a:off x="3882477" y="2291674"/>
            <a:ext cx="1093277" cy="1103585"/>
          </a:xfrm>
          <a:prstGeom prst="rtTriangle">
            <a:avLst/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 flipV="1">
            <a:off x="2361886" y="1721631"/>
            <a:ext cx="1080121" cy="360040"/>
            <a:chOff x="5312361" y="1378901"/>
            <a:chExt cx="899758" cy="360040"/>
          </a:xfrm>
          <a:solidFill>
            <a:srgbClr val="00B0F0"/>
          </a:solidFill>
        </p:grpSpPr>
        <p:grpSp>
          <p:nvGrpSpPr>
            <p:cNvPr id="30" name="Группа 29"/>
            <p:cNvGrpSpPr/>
            <p:nvPr/>
          </p:nvGrpSpPr>
          <p:grpSpPr>
            <a:xfrm>
              <a:off x="5335799" y="1378901"/>
              <a:ext cx="876320" cy="360040"/>
              <a:chOff x="7303188" y="1358589"/>
              <a:chExt cx="876320" cy="360040"/>
            </a:xfrm>
            <a:grpFill/>
          </p:grpSpPr>
          <p:sp>
            <p:nvSpPr>
              <p:cNvPr id="34" name="Нашивка 33"/>
              <p:cNvSpPr/>
              <p:nvPr/>
            </p:nvSpPr>
            <p:spPr>
              <a:xfrm rot="10800000">
                <a:off x="7399719" y="1358589"/>
                <a:ext cx="779789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303188" y="1358589"/>
                <a:ext cx="276486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" name="Нашивка 31"/>
            <p:cNvSpPr/>
            <p:nvPr/>
          </p:nvSpPr>
          <p:spPr>
            <a:xfrm rot="10800000">
              <a:off x="5312361" y="1393691"/>
              <a:ext cx="891499" cy="339728"/>
            </a:xfrm>
            <a:prstGeom prst="chevron">
              <a:avLst/>
            </a:prstGeom>
            <a:grp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 Narrow" pitchFamily="34" charset="0"/>
                </a:rPr>
                <a:t>5 -1</a:t>
              </a:r>
              <a:endParaRPr lang="ru-RU" sz="24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474595" y="1361596"/>
            <a:ext cx="1087472" cy="365557"/>
            <a:chOff x="5432340" y="1373384"/>
            <a:chExt cx="1087472" cy="365557"/>
          </a:xfrm>
          <a:solidFill>
            <a:srgbClr val="00B0F0"/>
          </a:solidFill>
        </p:grpSpPr>
        <p:grpSp>
          <p:nvGrpSpPr>
            <p:cNvPr id="37" name="Группа 36"/>
            <p:cNvGrpSpPr/>
            <p:nvPr/>
          </p:nvGrpSpPr>
          <p:grpSpPr>
            <a:xfrm>
              <a:off x="5432340" y="1378901"/>
              <a:ext cx="899760" cy="360040"/>
              <a:chOff x="7399729" y="1358589"/>
              <a:chExt cx="899760" cy="360040"/>
            </a:xfrm>
            <a:grpFill/>
          </p:grpSpPr>
          <p:sp>
            <p:nvSpPr>
              <p:cNvPr id="41" name="Нашивка 40"/>
              <p:cNvSpPr/>
              <p:nvPr/>
            </p:nvSpPr>
            <p:spPr>
              <a:xfrm rot="10800000">
                <a:off x="7399729" y="1358589"/>
                <a:ext cx="899760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5470475" y="1373384"/>
              <a:ext cx="1049337" cy="363888"/>
              <a:chOff x="7399729" y="1358589"/>
              <a:chExt cx="1049337" cy="363888"/>
            </a:xfrm>
            <a:grpFill/>
          </p:grpSpPr>
          <p:sp>
            <p:nvSpPr>
              <p:cNvPr id="39" name="Нашивка 38"/>
              <p:cNvSpPr/>
              <p:nvPr/>
            </p:nvSpPr>
            <p:spPr>
              <a:xfrm rot="10800000" flipV="1">
                <a:off x="7416352" y="1364886"/>
                <a:ext cx="1032714" cy="357591"/>
              </a:xfrm>
              <a:prstGeom prst="chevron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 Narrow" pitchFamily="34" charset="0"/>
                  </a:rPr>
                  <a:t>1+3</a:t>
                </a:r>
                <a:endParaRPr lang="ru-RU" sz="24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3" name="Группа 42"/>
          <p:cNvGrpSpPr/>
          <p:nvPr/>
        </p:nvGrpSpPr>
        <p:grpSpPr>
          <a:xfrm>
            <a:off x="4394590" y="1727152"/>
            <a:ext cx="1158306" cy="365557"/>
            <a:chOff x="5432340" y="1373384"/>
            <a:chExt cx="928894" cy="365557"/>
          </a:xfrm>
          <a:solidFill>
            <a:srgbClr val="FFFF00"/>
          </a:solidFill>
        </p:grpSpPr>
        <p:grpSp>
          <p:nvGrpSpPr>
            <p:cNvPr id="44" name="Группа 43"/>
            <p:cNvGrpSpPr/>
            <p:nvPr/>
          </p:nvGrpSpPr>
          <p:grpSpPr>
            <a:xfrm>
              <a:off x="5432340" y="1378901"/>
              <a:ext cx="899760" cy="360040"/>
              <a:chOff x="7399729" y="1358589"/>
              <a:chExt cx="899760" cy="360040"/>
            </a:xfrm>
            <a:grpFill/>
          </p:grpSpPr>
          <p:sp>
            <p:nvSpPr>
              <p:cNvPr id="48" name="Нашивка 47"/>
              <p:cNvSpPr/>
              <p:nvPr/>
            </p:nvSpPr>
            <p:spPr>
              <a:xfrm rot="10800000">
                <a:off x="7399729" y="1358589"/>
                <a:ext cx="899760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5470475" y="1373384"/>
              <a:ext cx="890759" cy="361882"/>
              <a:chOff x="7399729" y="1358589"/>
              <a:chExt cx="890759" cy="361882"/>
            </a:xfrm>
            <a:grpFill/>
          </p:grpSpPr>
          <p:sp>
            <p:nvSpPr>
              <p:cNvPr id="46" name="Нашивка 45"/>
              <p:cNvSpPr/>
              <p:nvPr/>
            </p:nvSpPr>
            <p:spPr>
              <a:xfrm rot="10800000" flipV="1">
                <a:off x="7416353" y="1362880"/>
                <a:ext cx="874135" cy="357591"/>
              </a:xfrm>
              <a:prstGeom prst="chevron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 Narrow" pitchFamily="34" charset="0"/>
                  </a:rPr>
                  <a:t>2 +1</a:t>
                </a:r>
                <a:endParaRPr lang="ru-RU" sz="24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 rot="16200000">
            <a:off x="2140793" y="2472274"/>
            <a:ext cx="136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3001417" y="2417110"/>
            <a:ext cx="125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7-1+ 2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4140596" y="2557468"/>
            <a:ext cx="9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3 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7880484">
            <a:off x="4351485" y="3376445"/>
            <a:ext cx="84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3 + 3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86223" y="31657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2 + 3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05902" y="3720484"/>
            <a:ext cx="187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80589" y="3767585"/>
            <a:ext cx="94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4+ 2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512" y="3306537"/>
            <a:ext cx="108564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91681" y="3293146"/>
            <a:ext cx="91226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2+ 1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07212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62572" y="4785364"/>
            <a:ext cx="136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65" name="Параллелограмм 64"/>
          <p:cNvSpPr/>
          <p:nvPr/>
        </p:nvSpPr>
        <p:spPr>
          <a:xfrm flipH="1">
            <a:off x="263867" y="5283223"/>
            <a:ext cx="801876" cy="387659"/>
          </a:xfrm>
          <a:prstGeom prst="parallelogram">
            <a:avLst>
              <a:gd name="adj" fmla="val 493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47552" y="5271591"/>
            <a:ext cx="71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65819" y="5461344"/>
            <a:ext cx="879165" cy="407391"/>
          </a:xfrm>
          <a:prstGeom prst="rect">
            <a:avLst/>
          </a:prstGeom>
          <a:solidFill>
            <a:srgbClr val="CC00CC"/>
          </a:solidFill>
          <a:ln w="6350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600480" y="5482138"/>
            <a:ext cx="853611" cy="395134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632553" y="5941730"/>
            <a:ext cx="853611" cy="395134"/>
          </a:xfrm>
          <a:prstGeom prst="rect">
            <a:avLst/>
          </a:prstGeom>
          <a:solidFill>
            <a:srgbClr val="FD99B3"/>
          </a:solidFill>
          <a:ln w="6350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391411" y="5473601"/>
            <a:ext cx="853611" cy="3951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423484" y="5933193"/>
            <a:ext cx="853611" cy="395134"/>
          </a:xfrm>
          <a:prstGeom prst="rect">
            <a:avLst/>
          </a:prstGeom>
          <a:solidFill>
            <a:srgbClr val="0070C0"/>
          </a:solidFill>
          <a:ln w="63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882167" y="5876725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083616" y="535413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3081967" y="590977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326998" y="5335499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317729" y="5898759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215224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323236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431248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870472" y="5901627"/>
            <a:ext cx="879165" cy="407391"/>
          </a:xfrm>
          <a:prstGeom prst="rect">
            <a:avLst/>
          </a:prstGeom>
          <a:solidFill>
            <a:srgbClr val="00B0F0"/>
          </a:solidFill>
          <a:ln w="63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4882167" y="5405423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9008" y="581779"/>
            <a:ext cx="875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Рассмотри рисунок Пети. Какие геометрические фигуры есть на его рисунке? Какие числа загадал Петя?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8361647" y="1268760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8361647" y="175586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3" name="Овал 72"/>
          <p:cNvSpPr/>
          <p:nvPr/>
        </p:nvSpPr>
        <p:spPr>
          <a:xfrm>
            <a:off x="8361647" y="2242972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8361647" y="3217184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8361647" y="3704290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8361647" y="419139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8361647" y="4678502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8361647" y="5165608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361647" y="5652711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8361647" y="2730078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1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объединение 22"/>
          <p:cNvSpPr/>
          <p:nvPr/>
        </p:nvSpPr>
        <p:spPr>
          <a:xfrm rot="12879746">
            <a:off x="4738032" y="2067209"/>
            <a:ext cx="648072" cy="2301919"/>
          </a:xfrm>
          <a:prstGeom prst="flowChartMerge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рапеция 1"/>
          <p:cNvSpPr/>
          <p:nvPr/>
        </p:nvSpPr>
        <p:spPr>
          <a:xfrm rot="10800000">
            <a:off x="201186" y="4144382"/>
            <a:ext cx="5643602" cy="1138841"/>
          </a:xfrm>
          <a:prstGeom prst="trapezoid">
            <a:avLst>
              <a:gd name="adj" fmla="val 57561"/>
            </a:avLst>
          </a:prstGeom>
          <a:solidFill>
            <a:srgbClr val="FD99B3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4782219" y="2303404"/>
            <a:ext cx="2000180" cy="1841148"/>
          </a:xfrm>
          <a:prstGeom prst="parallelogram">
            <a:avLst>
              <a:gd name="adj" fmla="val 493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4565" y="3266873"/>
            <a:ext cx="2205458" cy="884274"/>
          </a:xfrm>
          <a:prstGeom prst="rect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1887" y="3691891"/>
            <a:ext cx="2016224" cy="459256"/>
          </a:xfrm>
          <a:prstGeom prst="rect">
            <a:avLst/>
          </a:prstGeom>
          <a:solidFill>
            <a:srgbClr val="CC00CC"/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rot="13480060">
            <a:off x="2080768" y="2262696"/>
            <a:ext cx="1152128" cy="1161541"/>
          </a:xfrm>
          <a:prstGeom prst="rtTriangle">
            <a:avLst/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 rot="13792877">
            <a:off x="2774810" y="2118634"/>
            <a:ext cx="1425249" cy="1194853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20563">
            <a:off x="3882477" y="2291674"/>
            <a:ext cx="1093277" cy="1103585"/>
          </a:xfrm>
          <a:prstGeom prst="rtTriangle">
            <a:avLst/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3" name="Группа 28"/>
          <p:cNvGrpSpPr/>
          <p:nvPr/>
        </p:nvGrpSpPr>
        <p:grpSpPr>
          <a:xfrm flipV="1">
            <a:off x="2361886" y="1721631"/>
            <a:ext cx="1080121" cy="360040"/>
            <a:chOff x="5312361" y="1378901"/>
            <a:chExt cx="899758" cy="360040"/>
          </a:xfrm>
          <a:solidFill>
            <a:srgbClr val="00B0F0"/>
          </a:solidFill>
        </p:grpSpPr>
        <p:grpSp>
          <p:nvGrpSpPr>
            <p:cNvPr id="4" name="Группа 29"/>
            <p:cNvGrpSpPr/>
            <p:nvPr/>
          </p:nvGrpSpPr>
          <p:grpSpPr>
            <a:xfrm>
              <a:off x="5335799" y="1378901"/>
              <a:ext cx="876320" cy="360040"/>
              <a:chOff x="7303188" y="1358589"/>
              <a:chExt cx="876320" cy="360040"/>
            </a:xfrm>
            <a:grpFill/>
          </p:grpSpPr>
          <p:sp>
            <p:nvSpPr>
              <p:cNvPr id="34" name="Нашивка 33"/>
              <p:cNvSpPr/>
              <p:nvPr/>
            </p:nvSpPr>
            <p:spPr>
              <a:xfrm rot="10800000">
                <a:off x="7399719" y="1358589"/>
                <a:ext cx="779789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303188" y="1358589"/>
                <a:ext cx="276486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" name="Нашивка 31"/>
            <p:cNvSpPr/>
            <p:nvPr/>
          </p:nvSpPr>
          <p:spPr>
            <a:xfrm rot="10800000">
              <a:off x="5312361" y="1393691"/>
              <a:ext cx="891499" cy="339728"/>
            </a:xfrm>
            <a:prstGeom prst="chevron">
              <a:avLst/>
            </a:prstGeom>
            <a:grp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 Narrow" pitchFamily="34" charset="0"/>
                </a:rPr>
                <a:t>5 -1</a:t>
              </a:r>
              <a:endParaRPr lang="ru-RU" sz="24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" name="Группа 35"/>
          <p:cNvGrpSpPr/>
          <p:nvPr/>
        </p:nvGrpSpPr>
        <p:grpSpPr>
          <a:xfrm>
            <a:off x="3474595" y="1361596"/>
            <a:ext cx="1087472" cy="365557"/>
            <a:chOff x="5432340" y="1373384"/>
            <a:chExt cx="1087472" cy="365557"/>
          </a:xfrm>
          <a:solidFill>
            <a:srgbClr val="00B0F0"/>
          </a:solidFill>
        </p:grpSpPr>
        <p:grpSp>
          <p:nvGrpSpPr>
            <p:cNvPr id="12" name="Группа 36"/>
            <p:cNvGrpSpPr/>
            <p:nvPr/>
          </p:nvGrpSpPr>
          <p:grpSpPr>
            <a:xfrm>
              <a:off x="5432340" y="1378901"/>
              <a:ext cx="899760" cy="360040"/>
              <a:chOff x="7399729" y="1358589"/>
              <a:chExt cx="899760" cy="360040"/>
            </a:xfrm>
            <a:grpFill/>
          </p:grpSpPr>
          <p:sp>
            <p:nvSpPr>
              <p:cNvPr id="41" name="Нашивка 40"/>
              <p:cNvSpPr/>
              <p:nvPr/>
            </p:nvSpPr>
            <p:spPr>
              <a:xfrm rot="10800000">
                <a:off x="7399729" y="1358589"/>
                <a:ext cx="899760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Группа 37"/>
            <p:cNvGrpSpPr/>
            <p:nvPr/>
          </p:nvGrpSpPr>
          <p:grpSpPr>
            <a:xfrm>
              <a:off x="5470475" y="1373384"/>
              <a:ext cx="1049337" cy="363888"/>
              <a:chOff x="7399729" y="1358589"/>
              <a:chExt cx="1049337" cy="363888"/>
            </a:xfrm>
            <a:grpFill/>
          </p:grpSpPr>
          <p:sp>
            <p:nvSpPr>
              <p:cNvPr id="39" name="Нашивка 38"/>
              <p:cNvSpPr/>
              <p:nvPr/>
            </p:nvSpPr>
            <p:spPr>
              <a:xfrm rot="10800000" flipV="1">
                <a:off x="7416352" y="1364886"/>
                <a:ext cx="1032714" cy="357591"/>
              </a:xfrm>
              <a:prstGeom prst="chevron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 Narrow" pitchFamily="34" charset="0"/>
                  </a:rPr>
                  <a:t>1+3</a:t>
                </a:r>
                <a:endParaRPr lang="ru-RU" sz="24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" name="Группа 42"/>
          <p:cNvGrpSpPr/>
          <p:nvPr/>
        </p:nvGrpSpPr>
        <p:grpSpPr>
          <a:xfrm>
            <a:off x="4394590" y="1727152"/>
            <a:ext cx="1158306" cy="365557"/>
            <a:chOff x="5432340" y="1373384"/>
            <a:chExt cx="928894" cy="365557"/>
          </a:xfrm>
          <a:solidFill>
            <a:srgbClr val="FFFF00"/>
          </a:solidFill>
        </p:grpSpPr>
        <p:grpSp>
          <p:nvGrpSpPr>
            <p:cNvPr id="15" name="Группа 43"/>
            <p:cNvGrpSpPr/>
            <p:nvPr/>
          </p:nvGrpSpPr>
          <p:grpSpPr>
            <a:xfrm>
              <a:off x="5432340" y="1378901"/>
              <a:ext cx="899760" cy="360040"/>
              <a:chOff x="7399729" y="1358589"/>
              <a:chExt cx="899760" cy="360040"/>
            </a:xfrm>
            <a:grpFill/>
          </p:grpSpPr>
          <p:sp>
            <p:nvSpPr>
              <p:cNvPr id="48" name="Нашивка 47"/>
              <p:cNvSpPr/>
              <p:nvPr/>
            </p:nvSpPr>
            <p:spPr>
              <a:xfrm rot="10800000">
                <a:off x="7399729" y="1358589"/>
                <a:ext cx="899760" cy="36004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Группа 44"/>
            <p:cNvGrpSpPr/>
            <p:nvPr/>
          </p:nvGrpSpPr>
          <p:grpSpPr>
            <a:xfrm>
              <a:off x="5470475" y="1373384"/>
              <a:ext cx="890759" cy="361882"/>
              <a:chOff x="7399729" y="1358589"/>
              <a:chExt cx="890759" cy="361882"/>
            </a:xfrm>
            <a:grpFill/>
          </p:grpSpPr>
          <p:sp>
            <p:nvSpPr>
              <p:cNvPr id="46" name="Нашивка 45"/>
              <p:cNvSpPr/>
              <p:nvPr/>
            </p:nvSpPr>
            <p:spPr>
              <a:xfrm rot="10800000" flipV="1">
                <a:off x="7416353" y="1362880"/>
                <a:ext cx="874135" cy="357591"/>
              </a:xfrm>
              <a:prstGeom prst="chevron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 Narrow" pitchFamily="34" charset="0"/>
                  </a:rPr>
                  <a:t>2 +1</a:t>
                </a:r>
                <a:endParaRPr lang="ru-RU" sz="24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7399729" y="1358589"/>
                <a:ext cx="268615" cy="360040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 rot="16200000">
            <a:off x="2140793" y="2472274"/>
            <a:ext cx="136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3001417" y="2417110"/>
            <a:ext cx="125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7-1+ 2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4140596" y="2557468"/>
            <a:ext cx="9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3 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7880484">
            <a:off x="4351485" y="3376445"/>
            <a:ext cx="84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3 + 3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86223" y="31657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2 + 3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05902" y="3720484"/>
            <a:ext cx="187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80589" y="3767585"/>
            <a:ext cx="94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4+ 2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512" y="3306537"/>
            <a:ext cx="108564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91681" y="3293146"/>
            <a:ext cx="91226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2+ 1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07212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62572" y="4785364"/>
            <a:ext cx="136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4+1+1+1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65" name="Параллелограмм 64"/>
          <p:cNvSpPr/>
          <p:nvPr/>
        </p:nvSpPr>
        <p:spPr>
          <a:xfrm flipH="1">
            <a:off x="263867" y="5283223"/>
            <a:ext cx="801876" cy="387659"/>
          </a:xfrm>
          <a:prstGeom prst="parallelogram">
            <a:avLst>
              <a:gd name="adj" fmla="val 493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47552" y="5271591"/>
            <a:ext cx="71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4+ 1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65819" y="5461344"/>
            <a:ext cx="879165" cy="407391"/>
          </a:xfrm>
          <a:prstGeom prst="rect">
            <a:avLst/>
          </a:prstGeom>
          <a:solidFill>
            <a:srgbClr val="CC00CC"/>
          </a:solidFill>
          <a:ln w="6350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600480" y="5482138"/>
            <a:ext cx="853611" cy="395134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632553" y="5941730"/>
            <a:ext cx="853611" cy="395134"/>
          </a:xfrm>
          <a:prstGeom prst="rect">
            <a:avLst/>
          </a:prstGeom>
          <a:solidFill>
            <a:srgbClr val="FD99B3"/>
          </a:solidFill>
          <a:ln w="6350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391411" y="5473601"/>
            <a:ext cx="853611" cy="3951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423484" y="5933193"/>
            <a:ext cx="853611" cy="395134"/>
          </a:xfrm>
          <a:prstGeom prst="rect">
            <a:avLst/>
          </a:prstGeom>
          <a:solidFill>
            <a:srgbClr val="0070C0"/>
          </a:solidFill>
          <a:ln w="63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882167" y="5876725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083616" y="535413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3081967" y="590977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326998" y="5335499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317729" y="5898759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215224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323236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4312489" y="4346029"/>
            <a:ext cx="497670" cy="43933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870472" y="5901627"/>
            <a:ext cx="879165" cy="407391"/>
          </a:xfrm>
          <a:prstGeom prst="rect">
            <a:avLst/>
          </a:prstGeom>
          <a:solidFill>
            <a:srgbClr val="00B0F0"/>
          </a:solidFill>
          <a:ln w="63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4882167" y="5405423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9008" y="581779"/>
            <a:ext cx="875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Рассмотри рисунок Пети. Какие геометрические фигуры есть на его рисунке? Какие числа загадал Петя?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8361647" y="1268760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8361647" y="175586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3" name="Овал 72"/>
          <p:cNvSpPr/>
          <p:nvPr/>
        </p:nvSpPr>
        <p:spPr>
          <a:xfrm>
            <a:off x="8361647" y="2242972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8361647" y="3217184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8361647" y="3704290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8361647" y="4191396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8361647" y="4678502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8361647" y="5165608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361647" y="5652711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8361647" y="2730078"/>
            <a:ext cx="458825" cy="440585"/>
          </a:xfrm>
          <a:prstGeom prst="ellipse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32240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1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77014 0.17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07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256E-6 L -0.77014 0.3871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07" y="19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-0.58108 0.3849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63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58108 0.1847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63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3842 0.2532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19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-0.37639 0.1032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57" grpId="0" animBg="1"/>
      <p:bldP spid="58" grpId="0" animBg="1"/>
      <p:bldP spid="59" grpId="0" animBg="1"/>
      <p:bldP spid="66" grpId="0"/>
      <p:bldP spid="50" grpId="0" animBg="1"/>
      <p:bldP spid="69" grpId="0" animBg="1"/>
      <p:bldP spid="70" grpId="0" animBg="1"/>
      <p:bldP spid="71" grpId="0" animBg="1"/>
      <p:bldP spid="72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333194"/>
              </p:ext>
            </p:extLst>
          </p:nvPr>
        </p:nvGraphicFramePr>
        <p:xfrm>
          <a:off x="6145575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1985272"/>
              </p:ext>
            </p:extLst>
          </p:nvPr>
        </p:nvGraphicFramePr>
        <p:xfrm>
          <a:off x="1442120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161512"/>
              </p:ext>
            </p:extLst>
          </p:nvPr>
        </p:nvGraphicFramePr>
        <p:xfrm>
          <a:off x="364083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702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6839" y="476672"/>
            <a:ext cx="591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 записать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3528" y="938337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79712" y="565866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2378" y="566734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403648" y="1602673"/>
            <a:ext cx="5904656" cy="3500708"/>
            <a:chOff x="1403648" y="1602673"/>
            <a:chExt cx="5904656" cy="3500708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6084168" y="2983889"/>
              <a:ext cx="1224136" cy="79208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>
              <a:off x="1403648" y="2289935"/>
              <a:ext cx="1224136" cy="79208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3563888" y="1602673"/>
              <a:ext cx="1224136" cy="79208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028523" y="3154031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041441" y="3874111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480933" y="3861048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491154" y="4540380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228424" y="2475449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96332" y="3166968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235052" y="3842851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245273" y="4522183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734557" y="3845550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186967" y="4537069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689715" y="4522182"/>
              <a:ext cx="455245" cy="5630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478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090227"/>
              </p:ext>
            </p:extLst>
          </p:nvPr>
        </p:nvGraphicFramePr>
        <p:xfrm>
          <a:off x="6145575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8617396"/>
              </p:ext>
            </p:extLst>
          </p:nvPr>
        </p:nvGraphicFramePr>
        <p:xfrm>
          <a:off x="1442120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6084168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03648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9735960"/>
              </p:ext>
            </p:extLst>
          </p:nvPr>
        </p:nvGraphicFramePr>
        <p:xfrm>
          <a:off x="364083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35638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702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6839" y="476672"/>
            <a:ext cx="591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 записать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54242" y="5805264"/>
            <a:ext cx="1882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79712" y="565866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2120" y="566734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28523" y="3154031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041441" y="3874111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80933" y="3861048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491154" y="4540380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228424" y="2475449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696332" y="3166968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235052" y="3842851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45273" y="4522183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734557" y="3845550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186967" y="4537069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689715" y="4522182"/>
            <a:ext cx="455245" cy="563001"/>
          </a:xfrm>
          <a:prstGeom prst="rect">
            <a:avLst/>
          </a:prstGeom>
          <a:solidFill>
            <a:schemeClr val="bg1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62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Прямая со стрелкой 60"/>
          <p:cNvCxnSpPr/>
          <p:nvPr/>
        </p:nvCxnSpPr>
        <p:spPr>
          <a:xfrm>
            <a:off x="3167559" y="2430059"/>
            <a:ext cx="1188417" cy="397"/>
          </a:xfrm>
          <a:prstGeom prst="straightConnector1">
            <a:avLst/>
          </a:prstGeom>
          <a:ln w="38100">
            <a:solidFill>
              <a:srgbClr val="CC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796136" y="1700808"/>
            <a:ext cx="2595562" cy="171148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20255" y="1694686"/>
            <a:ext cx="2595561" cy="1717605"/>
            <a:chOff x="4139951" y="1834808"/>
            <a:chExt cx="3603741" cy="23847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139951" y="1834808"/>
              <a:ext cx="3603741" cy="23762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4286256" y="2287451"/>
              <a:ext cx="3352917" cy="151115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2604" y="2147696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3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201780">
              <a:off x="4376595" y="2052316"/>
              <a:ext cx="731961" cy="786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2498" y="2759770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902" y="2759770"/>
              <a:ext cx="994219" cy="1004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4970711">
              <a:off x="5382782" y="3460205"/>
              <a:ext cx="731961" cy="786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7873" y="2570028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682" y="1916832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7004" y="3058729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9" name="Овал 38"/>
          <p:cNvSpPr/>
          <p:nvPr/>
        </p:nvSpPr>
        <p:spPr>
          <a:xfrm>
            <a:off x="5922143" y="2026820"/>
            <a:ext cx="2414908" cy="1088392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387" y="1926163"/>
            <a:ext cx="508360" cy="5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3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01780">
            <a:off x="5966577" y="1857466"/>
            <a:ext cx="527188" cy="5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1903" y="2367004"/>
            <a:ext cx="508360" cy="5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2143" y="2367004"/>
            <a:ext cx="716077" cy="72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970711">
            <a:off x="6691274" y="2871486"/>
            <a:ext cx="527188" cy="5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3338" y="2230344"/>
            <a:ext cx="508360" cy="5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3810" y="1759885"/>
            <a:ext cx="508360" cy="5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1341" y="2582326"/>
            <a:ext cx="508360" cy="5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Группа 48"/>
          <p:cNvGrpSpPr/>
          <p:nvPr/>
        </p:nvGrpSpPr>
        <p:grpSpPr>
          <a:xfrm>
            <a:off x="323528" y="1694462"/>
            <a:ext cx="2595561" cy="1717605"/>
            <a:chOff x="4139951" y="1834808"/>
            <a:chExt cx="3603741" cy="2384764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4139951" y="1834808"/>
              <a:ext cx="3603741" cy="23762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286256" y="2287451"/>
              <a:ext cx="3352917" cy="151115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2604" y="2147696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3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201780">
              <a:off x="4376595" y="2052316"/>
              <a:ext cx="731961" cy="786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2498" y="2759770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902" y="2759770"/>
              <a:ext cx="994219" cy="1004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4970711">
              <a:off x="5382782" y="3460205"/>
              <a:ext cx="731961" cy="786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7873" y="2570028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682" y="1916832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7004" y="3058729"/>
              <a:ext cx="705819" cy="74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" name="Прямоугольник 59"/>
          <p:cNvSpPr/>
          <p:nvPr/>
        </p:nvSpPr>
        <p:spPr>
          <a:xfrm>
            <a:off x="3131840" y="1857364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93096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3528" y="5714092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- 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3528" y="4766761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528" y="5240426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6833810" y="4938751"/>
            <a:ext cx="2071702" cy="1425644"/>
            <a:chOff x="6429388" y="4830832"/>
            <a:chExt cx="2071702" cy="1425644"/>
          </a:xfrm>
        </p:grpSpPr>
        <p:sp>
          <p:nvSpPr>
            <p:cNvPr id="86" name="TextBox 85"/>
            <p:cNvSpPr txBox="1"/>
            <p:nvPr/>
          </p:nvSpPr>
          <p:spPr>
            <a:xfrm>
              <a:off x="7599756" y="5733256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429388" y="5725685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6929851" y="5725288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Прямоугольник 88"/>
            <p:cNvSpPr/>
            <p:nvPr/>
          </p:nvSpPr>
          <p:spPr>
            <a:xfrm>
              <a:off x="6491214" y="573325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авая круглая скобка 89"/>
            <p:cNvSpPr/>
            <p:nvPr/>
          </p:nvSpPr>
          <p:spPr>
            <a:xfrm rot="16200000">
              <a:off x="7358082" y="4368363"/>
              <a:ext cx="214314" cy="2071702"/>
            </a:xfrm>
            <a:prstGeom prst="rightBracket">
              <a:avLst/>
            </a:prstGeom>
            <a:ln w="28575">
              <a:solidFill>
                <a:srgbClr val="F3650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215206" y="483083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4402589" y="4946594"/>
            <a:ext cx="2071702" cy="1334472"/>
            <a:chOff x="6429388" y="3265820"/>
            <a:chExt cx="2071702" cy="1334472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>
              <a:off x="6429388" y="4136980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6929851" y="4136583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Правая круглая скобка 94"/>
            <p:cNvSpPr/>
            <p:nvPr/>
          </p:nvSpPr>
          <p:spPr>
            <a:xfrm rot="16200000">
              <a:off x="7358082" y="2779658"/>
              <a:ext cx="214314" cy="2071702"/>
            </a:xfrm>
            <a:prstGeom prst="rightBracket">
              <a:avLst/>
            </a:prstGeom>
            <a:ln w="28575">
              <a:solidFill>
                <a:srgbClr val="F3650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500826" y="407707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u="sng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u="sng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215206" y="326582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715272" y="4077072"/>
              <a:ext cx="4844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5 </a:t>
              </a:r>
              <a:endParaRPr lang="ru-RU" sz="2800" u="sng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1979712" y="4907302"/>
            <a:ext cx="2071702" cy="1334472"/>
            <a:chOff x="6429388" y="1681644"/>
            <a:chExt cx="2071702" cy="1334472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6429388" y="2546310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6929851" y="2545913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7215206" y="1681644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6500826" y="2492896"/>
              <a:ext cx="4844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u="sng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 </a:t>
              </a:r>
              <a:endParaRPr lang="ru-RU" sz="28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7715272" y="249289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авая круглая скобка 104"/>
            <p:cNvSpPr/>
            <p:nvPr/>
          </p:nvSpPr>
          <p:spPr>
            <a:xfrm rot="16200000">
              <a:off x="7358082" y="1260427"/>
              <a:ext cx="214314" cy="2071702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8254" y="4864434"/>
            <a:ext cx="21828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824382" y="4869160"/>
            <a:ext cx="708113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3" y="500479"/>
            <a:ext cx="872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 Лены и Вовы. Помоги ребятам подобрать к  каждому  рисунку выражение и  схему. Задай вопрос. </a:t>
            </a: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Найди значения выражений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85720" y="3462338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5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59843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29601 -0.45533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06128 -0.2245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38" grpId="1" animBg="1"/>
      <p:bldP spid="39" grpId="0" animBg="1"/>
      <p:bldP spid="60" grpId="0"/>
      <p:bldP spid="4" grpId="0"/>
      <p:bldP spid="64" grpId="0"/>
      <p:bldP spid="65" grpId="0"/>
      <p:bldP spid="66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69"/>
          <p:cNvGrpSpPr/>
          <p:nvPr/>
        </p:nvGrpSpPr>
        <p:grpSpPr>
          <a:xfrm>
            <a:off x="323528" y="1700808"/>
            <a:ext cx="2596896" cy="1711483"/>
            <a:chOff x="318920" y="1694686"/>
            <a:chExt cx="2596896" cy="1711483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320255" y="1694686"/>
              <a:ext cx="2595561" cy="1711483"/>
              <a:chOff x="4139951" y="1834808"/>
              <a:chExt cx="3603741" cy="2376264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4139951" y="1834808"/>
                <a:ext cx="3603741" cy="23762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4286256" y="2287451"/>
                <a:ext cx="3352917" cy="151115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prstDash val="solid"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9555649" flipH="1">
              <a:off x="318920" y="1779565"/>
              <a:ext cx="874139" cy="66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30" y="2633939"/>
              <a:ext cx="586646" cy="629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713961">
              <a:off x="1225230" y="2596136"/>
              <a:ext cx="552209" cy="629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61" name="Прямая со стрелкой 60"/>
          <p:cNvCxnSpPr/>
          <p:nvPr/>
        </p:nvCxnSpPr>
        <p:spPr>
          <a:xfrm>
            <a:off x="3167559" y="2430059"/>
            <a:ext cx="1188417" cy="397"/>
          </a:xfrm>
          <a:prstGeom prst="straightConnector1">
            <a:avLst/>
          </a:prstGeom>
          <a:ln w="38100">
            <a:solidFill>
              <a:srgbClr val="CC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131840" y="1857364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+ 5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93096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3528" y="5714092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- 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3528" y="4766761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528" y="5240426"/>
            <a:ext cx="121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6833810" y="4938751"/>
            <a:ext cx="2071702" cy="1425644"/>
            <a:chOff x="6429388" y="4830832"/>
            <a:chExt cx="2071702" cy="1425644"/>
          </a:xfrm>
        </p:grpSpPr>
        <p:sp>
          <p:nvSpPr>
            <p:cNvPr id="86" name="TextBox 85"/>
            <p:cNvSpPr txBox="1"/>
            <p:nvPr/>
          </p:nvSpPr>
          <p:spPr>
            <a:xfrm>
              <a:off x="7599756" y="5733256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429388" y="5725685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6929851" y="5725288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Прямоугольник 88"/>
            <p:cNvSpPr/>
            <p:nvPr/>
          </p:nvSpPr>
          <p:spPr>
            <a:xfrm>
              <a:off x="6491214" y="573325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авая круглая скобка 89"/>
            <p:cNvSpPr/>
            <p:nvPr/>
          </p:nvSpPr>
          <p:spPr>
            <a:xfrm rot="16200000">
              <a:off x="7358082" y="4368363"/>
              <a:ext cx="214314" cy="2071702"/>
            </a:xfrm>
            <a:prstGeom prst="rightBracket">
              <a:avLst/>
            </a:prstGeom>
            <a:ln w="28575">
              <a:solidFill>
                <a:srgbClr val="F3650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215206" y="483083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4402589" y="4946594"/>
            <a:ext cx="2071702" cy="1334472"/>
            <a:chOff x="6429388" y="3265820"/>
            <a:chExt cx="2071702" cy="1334472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>
              <a:off x="6429388" y="4136980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6929851" y="4136583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Правая круглая скобка 94"/>
            <p:cNvSpPr/>
            <p:nvPr/>
          </p:nvSpPr>
          <p:spPr>
            <a:xfrm rot="16200000">
              <a:off x="7358082" y="2779658"/>
              <a:ext cx="214314" cy="2071702"/>
            </a:xfrm>
            <a:prstGeom prst="rightBracket">
              <a:avLst/>
            </a:prstGeom>
            <a:ln w="28575">
              <a:solidFill>
                <a:srgbClr val="F3650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500826" y="407707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u="sng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u="sng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215206" y="326582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715272" y="4077072"/>
              <a:ext cx="4844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5 </a:t>
              </a:r>
              <a:endParaRPr lang="ru-RU" sz="2800" u="sng" dirty="0">
                <a:solidFill>
                  <a:srgbClr val="CC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1979712" y="4907302"/>
            <a:ext cx="2071702" cy="1334472"/>
            <a:chOff x="6429388" y="1681644"/>
            <a:chExt cx="2071702" cy="1334472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6429388" y="2546310"/>
              <a:ext cx="2071702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6929851" y="2545913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7215206" y="1681644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6500826" y="2492896"/>
              <a:ext cx="4844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u="sng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 </a:t>
              </a:r>
              <a:endParaRPr lang="ru-RU" sz="28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7715272" y="249289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u="sng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авая круглая скобка 104"/>
            <p:cNvSpPr/>
            <p:nvPr/>
          </p:nvSpPr>
          <p:spPr>
            <a:xfrm rot="16200000">
              <a:off x="7358082" y="1260427"/>
              <a:ext cx="214314" cy="2071702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8254" y="4864434"/>
            <a:ext cx="21828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824382" y="4869160"/>
            <a:ext cx="708113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796136" y="1665639"/>
            <a:ext cx="2595562" cy="1705137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17883" y="1694071"/>
            <a:ext cx="2697933" cy="1711483"/>
            <a:chOff x="217883" y="1694686"/>
            <a:chExt cx="2697933" cy="1711483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320255" y="1694686"/>
              <a:ext cx="2595561" cy="1711483"/>
              <a:chOff x="4139951" y="1834808"/>
              <a:chExt cx="3603741" cy="2376264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4139951" y="1834808"/>
                <a:ext cx="3603741" cy="23762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4286256" y="2287451"/>
                <a:ext cx="3352917" cy="151115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prstDash val="solid"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9555649" flipH="1">
              <a:off x="217883" y="1779565"/>
              <a:ext cx="874139" cy="66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954" y="2633939"/>
              <a:ext cx="586646" cy="629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713961">
              <a:off x="1160408" y="2634767"/>
              <a:ext cx="552209" cy="629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988383">
            <a:off x="7119497" y="1958897"/>
            <a:ext cx="528763" cy="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52162">
            <a:off x="7791583" y="2721799"/>
            <a:ext cx="497724" cy="5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341392">
            <a:off x="7751743" y="1776609"/>
            <a:ext cx="537643" cy="61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4831">
            <a:off x="7212370" y="2656955"/>
            <a:ext cx="528763" cy="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054872">
            <a:off x="6528203" y="1670085"/>
            <a:ext cx="537643" cy="61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179513" y="500479"/>
            <a:ext cx="872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 Лены и Вовы. Помоги ребятам подобрать к  каждому  рисунку выражение и  схему. Задай вопрос. </a:t>
            </a: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Найди значения выражений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85720" y="3462338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2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7.40741E-7 L 0.59878 -0.008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3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47743 -0.2076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304 -0.3548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1" y="-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60" grpId="0"/>
      <p:bldP spid="4" grpId="0"/>
      <p:bldP spid="64" grpId="0"/>
      <p:bldP spid="65" grpId="0"/>
      <p:bldP spid="66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85702" y="1851984"/>
            <a:ext cx="1951043" cy="461665"/>
            <a:chOff x="685702" y="2712226"/>
            <a:chExt cx="1951043" cy="46166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2434" y="2712226"/>
              <a:ext cx="31131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702" y="2712226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 5              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9512" y="980728"/>
            <a:ext cx="747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Пети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179512" y="5085184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26717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9044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04391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7881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0208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71371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227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5554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316521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40152" y="1442393"/>
            <a:ext cx="0" cy="313873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3476282" y="3543399"/>
            <a:ext cx="1951043" cy="461665"/>
            <a:chOff x="539552" y="1844824"/>
            <a:chExt cx="1951043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539552" y="1844824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–       =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331640" y="1844824"/>
              <a:ext cx="35618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341037" y="1851984"/>
            <a:ext cx="2167067" cy="461665"/>
            <a:chOff x="611560" y="3687415"/>
            <a:chExt cx="2167067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611560" y="3687415"/>
              <a:ext cx="216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5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11560" y="3687415"/>
              <a:ext cx="3207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685702" y="3543399"/>
            <a:ext cx="2160240" cy="461665"/>
            <a:chOff x="582546" y="4623519"/>
            <a:chExt cx="2160240" cy="461665"/>
          </a:xfrm>
        </p:grpSpPr>
        <p:sp>
          <p:nvSpPr>
            <p:cNvPr id="66" name="TextBox 65"/>
            <p:cNvSpPr txBox="1"/>
            <p:nvPr/>
          </p:nvSpPr>
          <p:spPr>
            <a:xfrm>
              <a:off x="834574" y="4623519"/>
              <a:ext cx="1908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+ 6  =  10     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82546" y="4623519"/>
              <a:ext cx="373304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Прямоугольник 67"/>
          <p:cNvSpPr/>
          <p:nvPr/>
        </p:nvSpPr>
        <p:spPr>
          <a:xfrm>
            <a:off x="212429" y="4119463"/>
            <a:ext cx="875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2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8819 -0.5317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7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3476282" y="3543399"/>
            <a:ext cx="1951043" cy="461665"/>
            <a:chOff x="539552" y="1844824"/>
            <a:chExt cx="1951043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539552" y="1844824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–       =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31640" y="1844824"/>
              <a:ext cx="35618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341037" y="1851984"/>
            <a:ext cx="2167067" cy="461665"/>
            <a:chOff x="611560" y="3687415"/>
            <a:chExt cx="216706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3687415"/>
              <a:ext cx="216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5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1560" y="3687415"/>
              <a:ext cx="3207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85702" y="1851984"/>
            <a:ext cx="1951043" cy="461665"/>
            <a:chOff x="685702" y="2712226"/>
            <a:chExt cx="1951043" cy="46166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2434" y="2712226"/>
              <a:ext cx="31131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702" y="2712226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9512" y="980728"/>
            <a:ext cx="747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Пети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685702" y="3543399"/>
            <a:ext cx="2160240" cy="461665"/>
            <a:chOff x="582546" y="4623519"/>
            <a:chExt cx="216024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834574" y="4623519"/>
              <a:ext cx="1908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+ 6  =  10     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82546" y="4623519"/>
              <a:ext cx="373304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>
            <a:off x="179512" y="5085184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26717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9044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04391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7881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0208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71371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227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316521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40152" y="1442393"/>
            <a:ext cx="0" cy="313873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187624" y="1825660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38611" y="5428291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2429" y="4119463"/>
            <a:ext cx="875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6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6466E-6 L -0.21614 -0.276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6" y="-138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7" grpId="0" animBg="1"/>
      <p:bldP spid="83" grpId="1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3476282" y="3543399"/>
            <a:ext cx="1951043" cy="461665"/>
            <a:chOff x="539552" y="1844824"/>
            <a:chExt cx="1951043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539552" y="1844824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–       =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31640" y="1844824"/>
              <a:ext cx="35618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341037" y="1851984"/>
            <a:ext cx="2167067" cy="461665"/>
            <a:chOff x="611560" y="3687415"/>
            <a:chExt cx="216706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3687415"/>
              <a:ext cx="216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5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1560" y="3687415"/>
              <a:ext cx="3207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85702" y="1851984"/>
            <a:ext cx="1951043" cy="461665"/>
            <a:chOff x="685702" y="2712226"/>
            <a:chExt cx="1951043" cy="46166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2434" y="2712226"/>
              <a:ext cx="31131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702" y="2712226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9512" y="980728"/>
            <a:ext cx="747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Пети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685702" y="3543399"/>
            <a:ext cx="2160240" cy="461665"/>
            <a:chOff x="582546" y="4623519"/>
            <a:chExt cx="216024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834574" y="4623519"/>
              <a:ext cx="1908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+ 6  =  10     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82546" y="4623519"/>
              <a:ext cx="373304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>
            <a:off x="179512" y="5085184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26717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9044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04391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7881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0208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71371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227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40152" y="1442393"/>
            <a:ext cx="0" cy="313873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187624" y="1825660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33989" y="350614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38611" y="5428291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316521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2429" y="4119463"/>
            <a:ext cx="875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47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89454E-6 L -0.35469 -0.5312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26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3" grpId="0" animBg="1"/>
      <p:bldP spid="87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3476282" y="3543399"/>
            <a:ext cx="1951043" cy="461665"/>
            <a:chOff x="539552" y="1844824"/>
            <a:chExt cx="1951043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539552" y="1844824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–       =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31640" y="1844824"/>
              <a:ext cx="35618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341037" y="1851984"/>
            <a:ext cx="2167067" cy="461665"/>
            <a:chOff x="611560" y="3687415"/>
            <a:chExt cx="216706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3687415"/>
              <a:ext cx="216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5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1560" y="3687415"/>
              <a:ext cx="3207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85702" y="1851984"/>
            <a:ext cx="1951043" cy="461665"/>
            <a:chOff x="685702" y="2712226"/>
            <a:chExt cx="1951043" cy="46166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2434" y="2712226"/>
              <a:ext cx="311318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702" y="2712226"/>
              <a:ext cx="1951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 5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9512" y="980728"/>
            <a:ext cx="747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Пети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685702" y="3543399"/>
            <a:ext cx="2160240" cy="461665"/>
            <a:chOff x="582546" y="4623519"/>
            <a:chExt cx="216024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834574" y="4623519"/>
              <a:ext cx="1908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+ 6  =  10     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82546" y="4623519"/>
              <a:ext cx="373304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>
            <a:off x="179512" y="5085184"/>
            <a:ext cx="87849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26717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9044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78812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0208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713714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2276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09008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27519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40152" y="1442393"/>
            <a:ext cx="0" cy="313873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187624" y="1825660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33989" y="350614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38611" y="5428291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87204" y="1792876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316521" y="5445224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043910" y="5445224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2429" y="4119463"/>
            <a:ext cx="875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56. Числа 0 - 10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0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89454E-6 L 0.23455 -0.279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-13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3" grpId="0" animBg="1"/>
      <p:bldP spid="87" grpId="0" animBg="1"/>
      <p:bldP spid="78" grpId="0" animBg="1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4438</TotalTime>
  <Words>1372</Words>
  <Application>Microsoft Office PowerPoint</Application>
  <PresentationFormat>Экран (4:3)</PresentationFormat>
  <Paragraphs>543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535</cp:revision>
  <dcterms:created xsi:type="dcterms:W3CDTF">2010-10-26T14:31:01Z</dcterms:created>
  <dcterms:modified xsi:type="dcterms:W3CDTF">2012-12-13T19:45:50Z</dcterms:modified>
</cp:coreProperties>
</file>