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3" r:id="rId2"/>
  </p:sldMasterIdLst>
  <p:notesMasterIdLst>
    <p:notesMasterId r:id="rId20"/>
  </p:notesMasterIdLst>
  <p:sldIdLst>
    <p:sldId id="256" r:id="rId3"/>
    <p:sldId id="264" r:id="rId4"/>
    <p:sldId id="265" r:id="rId5"/>
    <p:sldId id="262" r:id="rId6"/>
    <p:sldId id="263" r:id="rId7"/>
    <p:sldId id="272" r:id="rId8"/>
    <p:sldId id="257" r:id="rId9"/>
    <p:sldId id="258" r:id="rId10"/>
    <p:sldId id="273" r:id="rId11"/>
    <p:sldId id="274" r:id="rId12"/>
    <p:sldId id="259" r:id="rId13"/>
    <p:sldId id="266" r:id="rId14"/>
    <p:sldId id="269" r:id="rId15"/>
    <p:sldId id="267" r:id="rId16"/>
    <p:sldId id="268" r:id="rId17"/>
    <p:sldId id="270" r:id="rId18"/>
    <p:sldId id="27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99" autoAdjust="0"/>
    <p:restoredTop sz="94590" autoAdjust="0"/>
  </p:normalViewPr>
  <p:slideViewPr>
    <p:cSldViewPr>
      <p:cViewPr varScale="1">
        <p:scale>
          <a:sx n="66" d="100"/>
          <a:sy n="66" d="100"/>
        </p:scale>
        <p:origin x="-43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1686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93A360-8EC7-481E-BEAA-0F2E281B33BC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6FAF4F-9713-4B2D-BE86-178E160C2AD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6FAF4F-9713-4B2D-BE86-178E160C2AD7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E82CC-6019-42AB-A8E6-E46C484804F5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2A037-EDC1-429F-B412-BF91DA42C9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E82CC-6019-42AB-A8E6-E46C484804F5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2A037-EDC1-429F-B412-BF91DA42C9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E82CC-6019-42AB-A8E6-E46C484804F5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2A037-EDC1-429F-B412-BF91DA42C9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E82CC-6019-42AB-A8E6-E46C484804F5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342A037-EDC1-429F-B412-BF91DA42C9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E82CC-6019-42AB-A8E6-E46C484804F5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342A037-EDC1-429F-B412-BF91DA42C9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E82CC-6019-42AB-A8E6-E46C484804F5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2A037-EDC1-429F-B412-BF91DA42C9F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E82CC-6019-42AB-A8E6-E46C484804F5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2A037-EDC1-429F-B412-BF91DA42C9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E82CC-6019-42AB-A8E6-E46C484804F5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342A037-EDC1-429F-B412-BF91DA42C9F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E82CC-6019-42AB-A8E6-E46C484804F5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2A037-EDC1-429F-B412-BF91DA42C9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E82CC-6019-42AB-A8E6-E46C484804F5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2A037-EDC1-429F-B412-BF91DA42C9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E82CC-6019-42AB-A8E6-E46C484804F5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2A037-EDC1-429F-B412-BF91DA42C9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E82CC-6019-42AB-A8E6-E46C484804F5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2A037-EDC1-429F-B412-BF91DA42C9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E82CC-6019-42AB-A8E6-E46C484804F5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2A037-EDC1-429F-B412-BF91DA42C9F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E82CC-6019-42AB-A8E6-E46C484804F5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2A037-EDC1-429F-B412-BF91DA42C9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E82CC-6019-42AB-A8E6-E46C484804F5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2A037-EDC1-429F-B412-BF91DA42C9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79015-AC49-412B-8FB1-6EEC20F6E707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FB15D-9139-4080-B4FA-6152192B81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E82CC-6019-42AB-A8E6-E46C484804F5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2A037-EDC1-429F-B412-BF91DA42C9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E82CC-6019-42AB-A8E6-E46C484804F5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2A037-EDC1-429F-B412-BF91DA42C9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E82CC-6019-42AB-A8E6-E46C484804F5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2A037-EDC1-429F-B412-BF91DA42C9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E82CC-6019-42AB-A8E6-E46C484804F5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2A037-EDC1-429F-B412-BF91DA42C9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E82CC-6019-42AB-A8E6-E46C484804F5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2A037-EDC1-429F-B412-BF91DA42C9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E82CC-6019-42AB-A8E6-E46C484804F5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2A037-EDC1-429F-B412-BF91DA42C9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E82CC-6019-42AB-A8E6-E46C484804F5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2A037-EDC1-429F-B412-BF91DA42C9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err="1" smtClean="0"/>
              <a:t>Портфолио</a:t>
            </a:r>
            <a:r>
              <a:rPr lang="ru-RU" dirty="0" smtClean="0"/>
              <a:t> дошкольника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ru-RU" dirty="0" smtClean="0"/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3E82CC-6019-42AB-A8E6-E46C484804F5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2A037-EDC1-429F-B412-BF91DA42C9F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C979015-AC49-412B-8FB1-6EEC20F6E707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BEFB15D-9139-4080-B4FA-6152192B81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60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Вася\Desktop\портфолио\55ab6861c9d9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285728"/>
            <a:ext cx="4857784" cy="635798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3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Варианты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портфолио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мальчиков и девочек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C:\Users\Вася\Desktop\1347775826_portfolio-tachki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71612"/>
            <a:ext cx="3643338" cy="5000660"/>
          </a:xfrm>
          <a:prstGeom prst="rect">
            <a:avLst/>
          </a:prstGeom>
          <a:noFill/>
        </p:spPr>
      </p:pic>
      <p:pic>
        <p:nvPicPr>
          <p:cNvPr id="10243" name="Picture 3" descr="C:\Users\Вася\Desktop\1348471216_portfolio-dlya-devochki-malenkie-pon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643050"/>
            <a:ext cx="3881448" cy="4929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Вариант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портфолио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дошкольника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Вася\Desktop\портфолио\20151006-0001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714612" y="1643050"/>
            <a:ext cx="4071966" cy="500066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вариант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Вася\Desktop\портфолио\20151006-0002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7158" y="1643050"/>
            <a:ext cx="3500462" cy="4857784"/>
          </a:xfrm>
          <a:prstGeom prst="rect">
            <a:avLst/>
          </a:prstGeom>
          <a:noFill/>
        </p:spPr>
      </p:pic>
      <p:pic>
        <p:nvPicPr>
          <p:cNvPr id="3075" name="Picture 3" descr="C:\Users\Вася\Desktop\портфолио\20151006-0003.jpe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857752" y="1643051"/>
            <a:ext cx="3698884" cy="47863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вариант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Вася\Desktop\портфолио\20151006-0008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42910" y="1571612"/>
            <a:ext cx="3394472" cy="4525962"/>
          </a:xfrm>
          <a:prstGeom prst="rect">
            <a:avLst/>
          </a:prstGeom>
          <a:noFill/>
        </p:spPr>
      </p:pic>
      <p:pic>
        <p:nvPicPr>
          <p:cNvPr id="5" name="Picture 4" descr="C:\Users\Вася\Desktop\портфолио\20151006-0016.jpe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86314" y="1571612"/>
            <a:ext cx="3571900" cy="4500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вариант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Вася\Desktop\портфолио\20151006-0004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1472" y="1571612"/>
            <a:ext cx="3394472" cy="4525962"/>
          </a:xfrm>
          <a:prstGeom prst="rect">
            <a:avLst/>
          </a:prstGeom>
          <a:noFill/>
        </p:spPr>
      </p:pic>
      <p:pic>
        <p:nvPicPr>
          <p:cNvPr id="4100" name="Picture 4" descr="C:\Users\Вася\Desktop\портфолио\20151006-0005.jpe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857752" y="1571613"/>
            <a:ext cx="3519495" cy="4572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вариант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Вася\Desktop\портфолио\20151006-0006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5720" y="1571612"/>
            <a:ext cx="3394472" cy="4525962"/>
          </a:xfrm>
          <a:prstGeom prst="rect">
            <a:avLst/>
          </a:prstGeom>
          <a:noFill/>
        </p:spPr>
      </p:pic>
      <p:pic>
        <p:nvPicPr>
          <p:cNvPr id="5123" name="Picture 3" descr="C:\Users\Вася\Desktop\портфолио\20151006-0007.jpe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86314" y="1571612"/>
            <a:ext cx="3643338" cy="4429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вариант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Вася\Desktop\портфолио\20151006-0009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596" y="1428736"/>
            <a:ext cx="3394472" cy="4525962"/>
          </a:xfrm>
          <a:prstGeom prst="rect">
            <a:avLst/>
          </a:prstGeom>
          <a:noFill/>
        </p:spPr>
      </p:pic>
      <p:pic>
        <p:nvPicPr>
          <p:cNvPr id="7171" name="Picture 3" descr="C:\Users\Вася\Desktop\портфолио\20151006-0012.jpe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929190" y="1428736"/>
            <a:ext cx="3500462" cy="4500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вариант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Вася\Desktop\портфолио\20151006-0015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928926" y="1500174"/>
            <a:ext cx="3394472" cy="4643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Портфолио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дошкольника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ru-RU" dirty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это копилка личных достижений ребенка в разнообразных видах деятельности, его успехов, положительных эмоций, возможность еще раз пережить приятные моменты своей жизни, это своеобразный маршрут развития ребенка.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портфолио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Заметить что-то хорошее, положительное в ребенке, а не акцентировать внимание на том, что еще он не может, не знает или не умеет.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Функции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портфолио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Диагностическая (фиксирует изменения и рост за определенный период времени)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Содержательная (раскрывает весь спектр выполняемых работ)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Рейтинговая (показывает диапазон умений и навыков ребенка)</a:t>
            </a:r>
          </a:p>
          <a:p>
            <a:pPr>
              <a:buFont typeface="Wingdings" pitchFamily="2" charset="2"/>
              <a:buChar char="Ø"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686800" cy="838200"/>
          </a:xfrm>
        </p:spPr>
        <p:txBody>
          <a:bodyPr>
            <a:noAutofit/>
          </a:bodyPr>
          <a:lstStyle/>
          <a:p>
            <a:pPr algn="l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Основные разделы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портфолио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дошкольника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Титульный лист (общие данные ребенка (ФИО, дата и место рождения, фото, дата начало, дата окончания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портфолио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514350" indent="-51435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«Познакомьтесь со мной» (биография ребенка, значение имени, фамилии, знак зодиака)</a:t>
            </a:r>
          </a:p>
          <a:p>
            <a:pPr marL="514350" indent="-51435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«Моя семья» (фото всех членов семьи, можно и питомцев)</a:t>
            </a:r>
          </a:p>
          <a:p>
            <a:pPr marL="514350" indent="-51435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«Мои друзья» (фото )</a:t>
            </a:r>
          </a:p>
          <a:p>
            <a:pPr marL="514350" indent="-51435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5. «Хобби» (фото увлечений ребенка: м.б. и муз. занятия, спорт, творчество, плетение,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пазлы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вязание)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Основные разделы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портфолио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дошкольника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514350" indent="-514350">
              <a:lnSpc>
                <a:spcPct val="120000"/>
              </a:lnSpc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6. «Творчество» (рисунки, аппликации)</a:t>
            </a:r>
          </a:p>
          <a:p>
            <a:pPr marL="514350" indent="-514350">
              <a:lnSpc>
                <a:spcPct val="120000"/>
              </a:lnSpc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7. «Золотые ручки» (фото работ: лепка,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худ.труд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514350" indent="-514350">
              <a:lnSpc>
                <a:spcPct val="120000"/>
              </a:lnSpc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8. «Копилка наград» (дипломы, награды, грамоты)</a:t>
            </a:r>
          </a:p>
          <a:p>
            <a:pPr marL="514350" indent="-514350">
              <a:lnSpc>
                <a:spcPct val="120000"/>
              </a:lnSpc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9. «Мои крылатые выражения» (интересные высказывания ребенка)</a:t>
            </a:r>
          </a:p>
          <a:p>
            <a:pPr marL="514350" indent="-514350">
              <a:lnSpc>
                <a:spcPct val="120000"/>
              </a:lnSpc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10. «Мои достижения» (в чем силен ребенок: спорт (прыжки, бег, лазание), творчество (рассказывание стихов,  игра ролей, танцы, выступление на сцене):  в графике, по годам.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Педагогическая технология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571612"/>
            <a:ext cx="8229600" cy="4525963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Процесс создания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портфолио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дошкольника</a:t>
            </a:r>
          </a:p>
          <a:p>
            <a:pPr algn="ctr">
              <a:lnSpc>
                <a:spcPct val="150000"/>
              </a:lnSpc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является      точкой соприкосновения во взаимодействии </a:t>
            </a:r>
          </a:p>
          <a:p>
            <a:pPr algn="ctr">
              <a:lnSpc>
                <a:spcPct val="150000"/>
              </a:lnSpc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«педагог – ребенок – родитель»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428736"/>
            <a:ext cx="8115328" cy="4697427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Привлечение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родителей к помощи при заполнении разделов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портфолио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Разделы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портфолио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не нумеровать, а располагать в произвольном порядке (по желанию).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Результат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работ датируется, чтобы можно было отследить динамику, соответствующая оценка всегда сравнивает текущую работу ребёнка с более ранней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ru-RU" sz="24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57200" y="428604"/>
            <a:ext cx="8686800" cy="8382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Памятка для педагогов ДОУ </a:t>
            </a:r>
            <a:br>
              <a:rPr kumimoji="0" lang="ru-RU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по ведению </a:t>
            </a:r>
            <a:r>
              <a:rPr kumimoji="0" lang="ru-RU" sz="3200" b="0" i="0" u="none" strike="noStrike" kern="1200" cap="all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портфолио</a:t>
            </a:r>
            <a:r>
              <a:rPr kumimoji="0" lang="ru-RU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32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Памятка для педагогов ДОУ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ведению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портфолио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Портфолио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не использовать для сравнения детей между собой!!!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Просмотр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портфолио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педагогом, родителями и другими учениками разрешается только с ведома и согласия ребенка которому принадлежит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портфолио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Страницы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портфолио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должны быть красиво оформлены, ребёнок должен понимать важность внешнего вида документа.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Важно, чтобы на каждом этапе в процессе продвижения к намеченной цели был зафиксирован успех дошкольника, т.к. именно успех – наилучший стимул для дальнейшего развития.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рек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</TotalTime>
  <Words>442</Words>
  <Application>Microsoft Office PowerPoint</Application>
  <PresentationFormat>Экран (4:3)</PresentationFormat>
  <Paragraphs>44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Специальное оформление</vt:lpstr>
      <vt:lpstr>Трек</vt:lpstr>
      <vt:lpstr>Слайд 1</vt:lpstr>
      <vt:lpstr>Портфолио дошкольника </vt:lpstr>
      <vt:lpstr>Цель портфолио:</vt:lpstr>
      <vt:lpstr>Функции портфолио</vt:lpstr>
      <vt:lpstr>Основные разделы портфолио дошкольника</vt:lpstr>
      <vt:lpstr>Основные разделы портфолио дошкольника</vt:lpstr>
      <vt:lpstr>Педагогическая технология</vt:lpstr>
      <vt:lpstr> </vt:lpstr>
      <vt:lpstr>Памятка для педагогов ДОУ  по ведению портфолио </vt:lpstr>
      <vt:lpstr>Варианты портфолио для  мальчиков и девочек</vt:lpstr>
      <vt:lpstr>Вариант портфолио дошкольника</vt:lpstr>
      <vt:lpstr>вариант</vt:lpstr>
      <vt:lpstr>вариант</vt:lpstr>
      <vt:lpstr>вариант</vt:lpstr>
      <vt:lpstr>вариант</vt:lpstr>
      <vt:lpstr>вариант</vt:lpstr>
      <vt:lpstr>вариант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Вася</dc:creator>
  <cp:lastModifiedBy>Вася</cp:lastModifiedBy>
  <cp:revision>23</cp:revision>
  <dcterms:created xsi:type="dcterms:W3CDTF">2015-10-11T09:36:34Z</dcterms:created>
  <dcterms:modified xsi:type="dcterms:W3CDTF">2015-11-05T19:06:26Z</dcterms:modified>
</cp:coreProperties>
</file>