
<file path=[Content_Types].xml><?xml version="1.0" encoding="utf-8"?>
<Types xmlns="http://schemas.openxmlformats.org/package/2006/content-types">
  <Default Extension="bmp" ContentType="image/bmp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5" r:id="rId1"/>
  </p:sldMasterIdLst>
  <p:sldIdLst>
    <p:sldId id="256" r:id="rId2"/>
    <p:sldId id="257" r:id="rId3"/>
    <p:sldId id="258" r:id="rId4"/>
    <p:sldId id="260" r:id="rId5"/>
    <p:sldId id="261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7" d="100"/>
          <a:sy n="97" d="100"/>
        </p:scale>
        <p:origin x="78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8E0DBF44-E964-4781-91CD-9455471A28D6}" type="datetimeFigureOut">
              <a:rPr lang="ru-RU" smtClean="0"/>
              <a:t>12.11.2015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A2F9EBE-5DE1-4EC0-9CEA-C859AC37C7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3047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E0DBF44-E964-4781-91CD-9455471A28D6}" type="datetimeFigureOut">
              <a:rPr lang="ru-RU" smtClean="0"/>
              <a:t>12.11.2015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A2F9EBE-5DE1-4EC0-9CEA-C859AC37C7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7739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E0DBF44-E964-4781-91CD-9455471A28D6}" type="datetimeFigureOut">
              <a:rPr lang="ru-RU" smtClean="0"/>
              <a:t>12.11.2015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A2F9EBE-5DE1-4EC0-9CEA-C859AC37C7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6786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E0DBF44-E964-4781-91CD-9455471A28D6}" type="datetimeFigureOut">
              <a:rPr lang="ru-RU" smtClean="0"/>
              <a:t>12.11.2015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A2F9EBE-5DE1-4EC0-9CEA-C859AC37C7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0404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E0DBF44-E964-4781-91CD-9455471A28D6}" type="datetimeFigureOut">
              <a:rPr lang="ru-RU" smtClean="0"/>
              <a:t>12.11.2015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A2F9EBE-5DE1-4EC0-9CEA-C859AC37C7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1212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E0DBF44-E964-4781-91CD-9455471A28D6}" type="datetimeFigureOut">
              <a:rPr lang="ru-RU" smtClean="0"/>
              <a:t>12.11.2015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A2F9EBE-5DE1-4EC0-9CEA-C859AC37C7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752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E0DBF44-E964-4781-91CD-9455471A28D6}" type="datetimeFigureOut">
              <a:rPr lang="ru-RU" smtClean="0"/>
              <a:t>12.11.2015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A2F9EBE-5DE1-4EC0-9CEA-C859AC37C7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8968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E0DBF44-E964-4781-91CD-9455471A28D6}" type="datetimeFigureOut">
              <a:rPr lang="ru-RU" smtClean="0"/>
              <a:t>12.11.2015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A2F9EBE-5DE1-4EC0-9CEA-C859AC37C7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7691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E0DBF44-E964-4781-91CD-9455471A28D6}" type="datetimeFigureOut">
              <a:rPr lang="ru-RU" smtClean="0"/>
              <a:t>12.11.2015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A2F9EBE-5DE1-4EC0-9CEA-C859AC37C7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0324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E0DBF44-E964-4781-91CD-9455471A28D6}" type="datetimeFigureOut">
              <a:rPr lang="ru-RU" smtClean="0"/>
              <a:t>12.11.2015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A2F9EBE-5DE1-4EC0-9CEA-C859AC37C7C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51278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8E0DBF44-E964-4781-91CD-9455471A28D6}" type="datetimeFigureOut">
              <a:rPr lang="ru-RU" smtClean="0"/>
              <a:t>12.11.2015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A2F9EBE-5DE1-4EC0-9CEA-C859AC37C7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4477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8E0DBF44-E964-4781-91CD-9455471A28D6}" type="datetimeFigureOut">
              <a:rPr lang="ru-RU" smtClean="0"/>
              <a:t>12.11.2015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0A2F9EBE-5DE1-4EC0-9CEA-C859AC37C7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48832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Загадки о животных</a:t>
            </a:r>
            <a:endParaRPr lang="ru-RU" sz="48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ru-RU" sz="2800" dirty="0" smtClean="0">
                <a:latin typeface="Comic Sans MS" panose="030F0702030302020204" pitchFamily="66" charset="0"/>
              </a:rPr>
              <a:t>Для детей</a:t>
            </a:r>
            <a:endParaRPr lang="ru-RU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6413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442452"/>
            <a:ext cx="10058400" cy="2467896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>
                <a:latin typeface="Comic Sans MS" panose="030F0702030302020204" pitchFamily="66" charset="0"/>
              </a:rPr>
              <a:t>Вот иголки и булавки</a:t>
            </a:r>
            <a:r>
              <a:rPr lang="ru-RU" sz="4400" b="1" dirty="0">
                <a:latin typeface="Comic Sans MS" panose="030F0702030302020204" pitchFamily="66" charset="0"/>
              </a:rPr>
              <a:t/>
            </a:r>
            <a:br>
              <a:rPr lang="ru-RU" sz="4400" b="1" dirty="0">
                <a:latin typeface="Comic Sans MS" panose="030F0702030302020204" pitchFamily="66" charset="0"/>
              </a:rPr>
            </a:br>
            <a:r>
              <a:rPr lang="ru-RU" sz="4400" b="1" dirty="0">
                <a:latin typeface="Comic Sans MS" panose="030F0702030302020204" pitchFamily="66" charset="0"/>
              </a:rPr>
              <a:t>Вылезают из-под лавки</a:t>
            </a:r>
            <a:r>
              <a:rPr lang="ru-RU" sz="4400" b="1" dirty="0">
                <a:latin typeface="Comic Sans MS" panose="030F0702030302020204" pitchFamily="66" charset="0"/>
              </a:rPr>
              <a:t/>
            </a:r>
            <a:br>
              <a:rPr lang="ru-RU" sz="4400" b="1" dirty="0">
                <a:latin typeface="Comic Sans MS" panose="030F0702030302020204" pitchFamily="66" charset="0"/>
              </a:rPr>
            </a:br>
            <a:r>
              <a:rPr lang="ru-RU" sz="4400" b="1" dirty="0">
                <a:latin typeface="Comic Sans MS" panose="030F0702030302020204" pitchFamily="66" charset="0"/>
              </a:rPr>
              <a:t>На меня они глядят</a:t>
            </a:r>
            <a:r>
              <a:rPr lang="ru-RU" sz="4400" b="1" dirty="0">
                <a:latin typeface="Comic Sans MS" panose="030F0702030302020204" pitchFamily="66" charset="0"/>
              </a:rPr>
              <a:t/>
            </a:r>
            <a:br>
              <a:rPr lang="ru-RU" sz="4400" b="1" dirty="0">
                <a:latin typeface="Comic Sans MS" panose="030F0702030302020204" pitchFamily="66" charset="0"/>
              </a:rPr>
            </a:br>
            <a:r>
              <a:rPr lang="ru-RU" sz="4400" b="1" dirty="0">
                <a:latin typeface="Comic Sans MS" panose="030F0702030302020204" pitchFamily="66" charset="0"/>
              </a:rPr>
              <a:t>Молока они хотят.</a:t>
            </a:r>
            <a:endParaRPr lang="ru-RU" sz="4400" b="1" dirty="0"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3008670"/>
            <a:ext cx="10058400" cy="2860423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latin typeface="Comic Sans MS" panose="030F0702030302020204" pitchFamily="66" charset="0"/>
              </a:rPr>
              <a:t>Кошка</a:t>
            </a:r>
          </a:p>
          <a:p>
            <a:pPr algn="ctr"/>
            <a:r>
              <a:rPr lang="ru-RU" sz="4000" dirty="0" smtClean="0">
                <a:latin typeface="Comic Sans MS" panose="030F0702030302020204" pitchFamily="66" charset="0"/>
              </a:rPr>
              <a:t>Белка</a:t>
            </a:r>
          </a:p>
          <a:p>
            <a:pPr algn="ctr"/>
            <a:r>
              <a:rPr lang="ru-RU" sz="4000" dirty="0" smtClean="0">
                <a:latin typeface="Comic Sans MS" panose="030F0702030302020204" pitchFamily="66" charset="0"/>
              </a:rPr>
              <a:t>Ежик </a:t>
            </a:r>
          </a:p>
          <a:p>
            <a:pPr algn="ctr"/>
            <a:r>
              <a:rPr lang="ru-RU" sz="4000" dirty="0" smtClean="0">
                <a:latin typeface="Comic Sans MS" panose="030F0702030302020204" pitchFamily="66" charset="0"/>
              </a:rPr>
              <a:t>Лиса</a:t>
            </a:r>
            <a:endParaRPr lang="ru-RU" sz="4000" dirty="0">
              <a:latin typeface="Comic Sans MS" panose="030F0702030302020204" pitchFamily="66" charset="0"/>
            </a:endParaRPr>
          </a:p>
        </p:txBody>
      </p:sp>
      <p:sp>
        <p:nvSpPr>
          <p:cNvPr id="4" name="Управляющая кнопка: документ 3">
            <a:hlinkClick r:id="rId2" action="ppaction://hlinksldjump" highlightClick="1"/>
          </p:cNvPr>
          <p:cNvSpPr/>
          <p:nvPr/>
        </p:nvSpPr>
        <p:spPr>
          <a:xfrm>
            <a:off x="5063613" y="3077497"/>
            <a:ext cx="2241755" cy="658761"/>
          </a:xfrm>
          <a:prstGeom prst="actionButtonDocumen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окумент 4">
            <a:hlinkClick r:id="rId2" action="ppaction://hlinksldjump" highlightClick="1"/>
          </p:cNvPr>
          <p:cNvSpPr/>
          <p:nvPr/>
        </p:nvSpPr>
        <p:spPr>
          <a:xfrm>
            <a:off x="5102942" y="3854245"/>
            <a:ext cx="2192593" cy="589936"/>
          </a:xfrm>
          <a:prstGeom prst="actionButtonDocumen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документ 5">
            <a:hlinkClick r:id="rId3" action="ppaction://hlinksldjump" highlightClick="1"/>
          </p:cNvPr>
          <p:cNvSpPr/>
          <p:nvPr/>
        </p:nvSpPr>
        <p:spPr>
          <a:xfrm>
            <a:off x="5152103" y="4562168"/>
            <a:ext cx="2222091" cy="550606"/>
          </a:xfrm>
          <a:prstGeom prst="actionButtonDocumen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документ 6">
            <a:hlinkClick r:id="rId2" action="ppaction://hlinksldjump" highlightClick="1"/>
          </p:cNvPr>
          <p:cNvSpPr/>
          <p:nvPr/>
        </p:nvSpPr>
        <p:spPr>
          <a:xfrm>
            <a:off x="5270090" y="5230761"/>
            <a:ext cx="2143433" cy="707923"/>
          </a:xfrm>
          <a:prstGeom prst="actionButtonDocumen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735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900" b="1" dirty="0">
                <a:latin typeface="Comic Sans MS" panose="030F0702030302020204" pitchFamily="66" charset="0"/>
              </a:rPr>
              <a:t>Рыжая, с пушистым хвостом,</a:t>
            </a:r>
            <a:br>
              <a:rPr lang="ru-RU" sz="4900" b="1" dirty="0">
                <a:latin typeface="Comic Sans MS" panose="030F0702030302020204" pitchFamily="66" charset="0"/>
              </a:rPr>
            </a:br>
            <a:r>
              <a:rPr lang="ru-RU" sz="4900" b="1" dirty="0">
                <a:latin typeface="Comic Sans MS" panose="030F0702030302020204" pitchFamily="66" charset="0"/>
              </a:rPr>
              <a:t>хивет в лесу под кустом.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800" y="2014194"/>
            <a:ext cx="10058400" cy="4020846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150000"/>
              </a:lnSpc>
            </a:pPr>
            <a:r>
              <a:rPr lang="ru-RU" sz="4400" dirty="0">
                <a:latin typeface="Comic Sans MS" panose="030F0702030302020204" pitchFamily="66" charset="0"/>
              </a:rPr>
              <a:t>Кошка</a:t>
            </a:r>
          </a:p>
          <a:p>
            <a:pPr algn="ctr">
              <a:lnSpc>
                <a:spcPct val="150000"/>
              </a:lnSpc>
            </a:pPr>
            <a:r>
              <a:rPr lang="ru-RU" sz="4400" dirty="0">
                <a:latin typeface="Comic Sans MS" panose="030F0702030302020204" pitchFamily="66" charset="0"/>
              </a:rPr>
              <a:t>Белка</a:t>
            </a:r>
          </a:p>
          <a:p>
            <a:pPr algn="ctr">
              <a:lnSpc>
                <a:spcPct val="150000"/>
              </a:lnSpc>
            </a:pPr>
            <a:r>
              <a:rPr lang="ru-RU" sz="4400" dirty="0">
                <a:latin typeface="Comic Sans MS" panose="030F0702030302020204" pitchFamily="66" charset="0"/>
              </a:rPr>
              <a:t>Ежик </a:t>
            </a:r>
          </a:p>
          <a:p>
            <a:pPr algn="ctr">
              <a:lnSpc>
                <a:spcPct val="150000"/>
              </a:lnSpc>
            </a:pPr>
            <a:r>
              <a:rPr lang="ru-RU" sz="4400" dirty="0">
                <a:latin typeface="Comic Sans MS" panose="030F0702030302020204" pitchFamily="66" charset="0"/>
              </a:rPr>
              <a:t>Лиса</a:t>
            </a:r>
          </a:p>
          <a:p>
            <a:endParaRPr lang="ru-RU" sz="4400" dirty="0"/>
          </a:p>
        </p:txBody>
      </p:sp>
      <p:sp>
        <p:nvSpPr>
          <p:cNvPr id="4" name="Управляющая кнопка: документ 3">
            <a:hlinkClick r:id="rId2" action="ppaction://hlinksldjump" highlightClick="1"/>
          </p:cNvPr>
          <p:cNvSpPr/>
          <p:nvPr/>
        </p:nvSpPr>
        <p:spPr>
          <a:xfrm>
            <a:off x="5102942" y="2233890"/>
            <a:ext cx="2163097" cy="707921"/>
          </a:xfrm>
          <a:prstGeom prst="actionButtonDocumen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окумент 4">
            <a:hlinkClick r:id="rId2" action="ppaction://hlinksldjump" highlightClick="1"/>
          </p:cNvPr>
          <p:cNvSpPr/>
          <p:nvPr/>
        </p:nvSpPr>
        <p:spPr>
          <a:xfrm>
            <a:off x="5171768" y="3161508"/>
            <a:ext cx="2163097" cy="836836"/>
          </a:xfrm>
          <a:prstGeom prst="actionButtonDocumen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документ 5">
            <a:hlinkClick r:id="rId2" action="ppaction://hlinksldjump" highlightClick="1"/>
          </p:cNvPr>
          <p:cNvSpPr/>
          <p:nvPr/>
        </p:nvSpPr>
        <p:spPr>
          <a:xfrm>
            <a:off x="5220929" y="4129548"/>
            <a:ext cx="2172929" cy="717755"/>
          </a:xfrm>
          <a:prstGeom prst="actionButtonDocumen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документ 6">
            <a:hlinkClick r:id="rId3" action="ppaction://hlinksldjump" highlightClick="1"/>
          </p:cNvPr>
          <p:cNvSpPr/>
          <p:nvPr/>
        </p:nvSpPr>
        <p:spPr>
          <a:xfrm>
            <a:off x="5171768" y="5057165"/>
            <a:ext cx="2163097" cy="901183"/>
          </a:xfrm>
          <a:prstGeom prst="actionButtonDocumen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388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Comic Sans MS" panose="030F0702030302020204" pitchFamily="66" charset="0"/>
              </a:rPr>
              <a:t>Правильно!!!</a:t>
            </a:r>
            <a:endParaRPr lang="ru-RU" dirty="0"/>
          </a:p>
        </p:txBody>
      </p:sp>
      <p:sp>
        <p:nvSpPr>
          <p:cNvPr id="3" name="Улыбающееся лицо 2"/>
          <p:cNvSpPr/>
          <p:nvPr/>
        </p:nvSpPr>
        <p:spPr>
          <a:xfrm>
            <a:off x="4699819" y="2625213"/>
            <a:ext cx="3018504" cy="2989006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Управляющая кнопка: возврат 3">
            <a:hlinkClick r:id="" action="ppaction://hlinkshowjump?jump=lastslideviewed" highlightClick="1"/>
          </p:cNvPr>
          <p:cNvSpPr/>
          <p:nvPr/>
        </p:nvSpPr>
        <p:spPr>
          <a:xfrm>
            <a:off x="9320981" y="4748981"/>
            <a:ext cx="1376516" cy="112579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C000"/>
                </a:solidFill>
              </a:rPr>
              <a:t>вернуться</a:t>
            </a:r>
            <a:endParaRPr lang="ru-RU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45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Comic Sans MS" panose="030F0702030302020204" pitchFamily="66" charset="0"/>
              </a:rPr>
              <a:t>Неверно!!!</a:t>
            </a:r>
            <a:endParaRPr lang="ru-RU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4557251" y="2104103"/>
            <a:ext cx="3608439" cy="3441290"/>
            <a:chOff x="4557251" y="2104103"/>
            <a:chExt cx="3608439" cy="3441290"/>
          </a:xfrm>
        </p:grpSpPr>
        <p:sp>
          <p:nvSpPr>
            <p:cNvPr id="3" name="Овал 2"/>
            <p:cNvSpPr/>
            <p:nvPr/>
          </p:nvSpPr>
          <p:spPr>
            <a:xfrm>
              <a:off x="4557251" y="2104103"/>
              <a:ext cx="3608439" cy="34412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Арка 3"/>
            <p:cNvSpPr/>
            <p:nvPr/>
          </p:nvSpPr>
          <p:spPr>
            <a:xfrm>
              <a:off x="5643716" y="4237703"/>
              <a:ext cx="1435510" cy="825910"/>
            </a:xfrm>
            <a:prstGeom prst="blockArc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5" name="Овал 4"/>
            <p:cNvSpPr/>
            <p:nvPr/>
          </p:nvSpPr>
          <p:spPr>
            <a:xfrm>
              <a:off x="5486400" y="3018503"/>
              <a:ext cx="432619" cy="4326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/>
            <p:cNvSpPr/>
            <p:nvPr/>
          </p:nvSpPr>
          <p:spPr>
            <a:xfrm>
              <a:off x="6656439" y="3018503"/>
              <a:ext cx="422787" cy="4326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Управляющая кнопка: возврат 7">
            <a:hlinkClick r:id="" action="ppaction://hlinkshowjump?jump=lastslideviewed" highlightClick="1"/>
          </p:cNvPr>
          <p:cNvSpPr/>
          <p:nvPr/>
        </p:nvSpPr>
        <p:spPr>
          <a:xfrm>
            <a:off x="9360310" y="4630994"/>
            <a:ext cx="1455174" cy="131752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C000"/>
                </a:solidFill>
              </a:rPr>
              <a:t>вернуться</a:t>
            </a:r>
            <a:endParaRPr lang="ru-RU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624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TM03457510[[fn=Савон]]</Template>
  <TotalTime>55</TotalTime>
  <Words>29</Words>
  <Application>Microsoft Office PowerPoint</Application>
  <PresentationFormat>Широкоэкранный</PresentationFormat>
  <Paragraphs>16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Comic Sans MS</vt:lpstr>
      <vt:lpstr>Savon</vt:lpstr>
      <vt:lpstr>Загадки о животных</vt:lpstr>
      <vt:lpstr>Вот иголки и булавки Вылезают из-под лавки На меня они глядят Молока они хотят.</vt:lpstr>
      <vt:lpstr>Рыжая, с пушистым хвостом, хивет в лесу под кустом.</vt:lpstr>
      <vt:lpstr>Правильно!!!</vt:lpstr>
      <vt:lpstr>Неверно!!!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Kalinka</dc:creator>
  <cp:lastModifiedBy>Kalinka</cp:lastModifiedBy>
  <cp:revision>8</cp:revision>
  <dcterms:created xsi:type="dcterms:W3CDTF">2015-11-11T22:42:53Z</dcterms:created>
  <dcterms:modified xsi:type="dcterms:W3CDTF">2015-11-11T23:38:16Z</dcterms:modified>
</cp:coreProperties>
</file>