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latin typeface="Monotype Corsiva" pitchFamily="66" charset="0"/>
              </a:rPr>
              <a:t>Узнай писателя</a:t>
            </a:r>
            <a:endParaRPr lang="ru-RU" sz="96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857232"/>
            <a:ext cx="4143404" cy="17526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Сладков 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Николай Иванович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5" name="preview-image" descr="http://www.nmosk-lib.ru/upload/images/sobitija/2751%28%28.png"/>
          <p:cNvPicPr/>
          <p:nvPr/>
        </p:nvPicPr>
        <p:blipFill>
          <a:blip r:embed="rId3" cstate="print"/>
          <a:srcRect l="13870" r="8887" b="8480"/>
          <a:stretch>
            <a:fillRect/>
          </a:stretch>
        </p:blipFill>
        <p:spPr bwMode="auto">
          <a:xfrm>
            <a:off x="214282" y="0"/>
            <a:ext cx="4429156" cy="661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596" y="785794"/>
            <a:ext cx="4143404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Толстой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Алексей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Николаевич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&amp;Acy;&amp;lcy;&amp;iecy;&amp;kcy;&amp;scy;&amp;iecy;&amp;jcy; &amp;Tcy;&amp;ocy;&amp;lcy;&amp;scy;&amp;tcy;&amp;ocy;&amp;jcy;"/>
          <p:cNvPicPr/>
          <p:nvPr/>
        </p:nvPicPr>
        <p:blipFill>
          <a:blip r:embed="rId3" cstate="print"/>
          <a:srcRect l="5000" r="9999" b="5683"/>
          <a:stretch>
            <a:fillRect/>
          </a:stretch>
        </p:blipFill>
        <p:spPr bwMode="auto">
          <a:xfrm>
            <a:off x="142844" y="0"/>
            <a:ext cx="4857784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596" y="785794"/>
            <a:ext cx="4143404" cy="192882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Носов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Николай  Николаевич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&amp;Ncy;&amp;icy;&amp;kcy;&amp;ocy;&amp;lcy;&amp;acy;&amp;jcy; &amp;Ncy;&amp;ocy;&amp;scy;&amp;ocy;&amp;vcy;"/>
          <p:cNvPicPr/>
          <p:nvPr/>
        </p:nvPicPr>
        <p:blipFill>
          <a:blip r:embed="rId3" cstate="print"/>
          <a:srcRect l="10083" r="16166" b="4508"/>
          <a:stretch>
            <a:fillRect/>
          </a:stretch>
        </p:blipFill>
        <p:spPr bwMode="auto">
          <a:xfrm>
            <a:off x="285720" y="0"/>
            <a:ext cx="4214842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596" y="785794"/>
            <a:ext cx="4143404" cy="1928826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Чаплина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Вера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Васильевна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http://iknigi.net/books_files/online_html/30893/i_0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43148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785794"/>
            <a:ext cx="4429124" cy="1928826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Зощенко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Михаил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Михайлович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5" name="fancybox-img" descr="&amp;Vcy; &amp;KHcy;&amp;acy;&amp;kcy;&amp;acy;&amp;scy;&amp;icy;&amp;icy; &amp;ocy;&amp;tcy;&amp;kcy;&amp;rcy;&amp;ycy;&amp;lcy;&amp;acy;&amp;scy;&amp;softcy; &amp;vcy;&amp;ycy;&amp;scy;&amp;tcy;&amp;acy;&amp;vcy;&amp;kcy;&amp;acy;, &amp;pcy;&amp;ocy;&amp;scy;&amp;vcy;&amp;yacy;&amp;shchcy;&amp;iecy;&amp;ncy;&amp;ncy;&amp;acy;&amp;yacy; &amp;Mcy;&amp;icy;&amp;khcy;&amp;acy;&amp;icy;&amp;lcy;&amp;ucy; &amp;Zcy;&amp;ocy;&amp;shchcy;&amp;iecy;&amp;ncy;&amp;kcy;&amp;ocy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4467236" cy="657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785794"/>
            <a:ext cx="4429124" cy="1928826"/>
          </a:xfrm>
        </p:spPr>
        <p:txBody>
          <a:bodyPr>
            <a:normAutofit/>
          </a:bodyPr>
          <a:lstStyle/>
          <a:p>
            <a:r>
              <a:rPr lang="ru-RU" sz="3600" b="1" i="1" dirty="0" err="1" smtClean="0">
                <a:solidFill>
                  <a:schemeClr val="tx1"/>
                </a:solidFill>
              </a:rPr>
              <a:t>Милн</a:t>
            </a:r>
            <a:endParaRPr lang="ru-RU" sz="3600" b="1" i="1" dirty="0" smtClean="0">
              <a:solidFill>
                <a:schemeClr val="tx1"/>
              </a:solidFill>
            </a:endParaRP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Алан  Александр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6" name="lightboxImage" descr="http://www.graycell.ru/picture/big/miln.jpg"/>
          <p:cNvPicPr/>
          <p:nvPr/>
        </p:nvPicPr>
        <p:blipFill>
          <a:blip r:embed="rId3" cstate="print"/>
          <a:srcRect l="10545" r="10368"/>
          <a:stretch>
            <a:fillRect/>
          </a:stretch>
        </p:blipFill>
        <p:spPr bwMode="auto">
          <a:xfrm>
            <a:off x="357158" y="571480"/>
            <a:ext cx="428628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785794"/>
            <a:ext cx="4429124" cy="178595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Драгунский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Виктор Юзефович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14338" name="Picture 2" descr="http://podosinovetsmbs.ru/wp-content/uploads/2013/12/Dragunsk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4714908" cy="6631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u-post-diploma.kharkov.ua/prezent/Dopovidi/25.12.12/Shevchenko.files/master03_backgrou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43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785794"/>
            <a:ext cx="4572000" cy="2000264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>Одоевский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Владимир Фёдорович</a:t>
            </a:r>
          </a:p>
          <a:p>
            <a:endParaRPr lang="ru-RU" sz="3600" b="1" i="1" dirty="0">
              <a:solidFill>
                <a:schemeClr val="tx1"/>
              </a:solidFill>
            </a:endParaRPr>
          </a:p>
        </p:txBody>
      </p:sp>
      <p:pic>
        <p:nvPicPr>
          <p:cNvPr id="21506" name="Picture 2" descr="http://ofywy.yzh888.com/images/55439edec16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325" y="357166"/>
            <a:ext cx="3949361" cy="6215106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6465107" y="892951"/>
            <a:ext cx="142876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Узнай писателя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Узнай писателя</dc:title>
  <cp:lastModifiedBy>Admin</cp:lastModifiedBy>
  <cp:revision>9</cp:revision>
  <dcterms:modified xsi:type="dcterms:W3CDTF">2015-06-07T12:34:05Z</dcterms:modified>
</cp:coreProperties>
</file>