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4" d="100"/>
          <a:sy n="74" d="100"/>
        </p:scale>
        <p:origin x="-104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07.06.2015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-post-diploma.kharkov.ua/prezent/Dopovidi/25.12.12/Shevchenko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430" cy="685800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785786" y="928670"/>
            <a:ext cx="7772400" cy="1470025"/>
          </a:xfrm>
        </p:spPr>
        <p:txBody>
          <a:bodyPr>
            <a:noAutofit/>
          </a:bodyPr>
          <a:lstStyle/>
          <a:p>
            <a:r>
              <a:rPr lang="ru-RU" sz="9600" b="1" i="1" dirty="0" smtClean="0">
                <a:latin typeface="Monotype Corsiva" pitchFamily="66" charset="0"/>
              </a:rPr>
              <a:t>Узнай писателя</a:t>
            </a:r>
            <a:endParaRPr lang="ru-RU" sz="9600" b="1" i="1" dirty="0">
              <a:latin typeface="Monotype Corsiva" pitchFamily="66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-post-diploma.kharkov.ua/prezent/Dopovidi/25.12.12/Shevchenko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43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86314" y="857232"/>
            <a:ext cx="4143404" cy="175260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</a:rPr>
              <a:t>Сладков </a:t>
            </a:r>
          </a:p>
          <a:p>
            <a:r>
              <a:rPr lang="ru-RU" sz="3600" b="1" i="1" dirty="0" smtClean="0">
                <a:solidFill>
                  <a:schemeClr val="tx1"/>
                </a:solidFill>
              </a:rPr>
              <a:t>Николай Иванович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pic>
        <p:nvPicPr>
          <p:cNvPr id="5" name="preview-image" descr="http://www.nmosk-lib.ru/upload/images/sobitija/2751%28%28.png"/>
          <p:cNvPicPr/>
          <p:nvPr/>
        </p:nvPicPr>
        <p:blipFill>
          <a:blip r:embed="rId3" cstate="print"/>
          <a:srcRect l="13870" r="8887" b="8480"/>
          <a:stretch>
            <a:fillRect/>
          </a:stretch>
        </p:blipFill>
        <p:spPr bwMode="auto">
          <a:xfrm>
            <a:off x="214282" y="0"/>
            <a:ext cx="4429156" cy="66136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-post-diploma.kharkov.ua/prezent/Dopovidi/25.12.12/Shevchenko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43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596" y="785794"/>
            <a:ext cx="4143404" cy="1752600"/>
          </a:xfrm>
        </p:spPr>
        <p:txBody>
          <a:bodyPr>
            <a:normAutofit fontScale="92500" lnSpcReduction="10000"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</a:rPr>
              <a:t>Толстой</a:t>
            </a:r>
          </a:p>
          <a:p>
            <a:r>
              <a:rPr lang="ru-RU" sz="3600" b="1" i="1" dirty="0" smtClean="0">
                <a:solidFill>
                  <a:schemeClr val="tx1"/>
                </a:solidFill>
              </a:rPr>
              <a:t>Алексей</a:t>
            </a:r>
          </a:p>
          <a:p>
            <a:r>
              <a:rPr lang="ru-RU" sz="3600" b="1" i="1" dirty="0" smtClean="0">
                <a:solidFill>
                  <a:schemeClr val="tx1"/>
                </a:solidFill>
              </a:rPr>
              <a:t>Николаевич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&amp;Acy;&amp;lcy;&amp;iecy;&amp;kcy;&amp;scy;&amp;iecy;&amp;jcy; &amp;Tcy;&amp;ocy;&amp;lcy;&amp;scy;&amp;tcy;&amp;ocy;&amp;jcy;"/>
          <p:cNvPicPr/>
          <p:nvPr/>
        </p:nvPicPr>
        <p:blipFill>
          <a:blip r:embed="rId3" cstate="print"/>
          <a:srcRect l="5000" r="9999" b="5683"/>
          <a:stretch>
            <a:fillRect/>
          </a:stretch>
        </p:blipFill>
        <p:spPr bwMode="auto">
          <a:xfrm>
            <a:off x="142844" y="0"/>
            <a:ext cx="4857784" cy="6638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-post-diploma.kharkov.ua/prezent/Dopovidi/25.12.12/Shevchenko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43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596" y="785794"/>
            <a:ext cx="4143404" cy="1928826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</a:rPr>
              <a:t>Носов</a:t>
            </a:r>
          </a:p>
          <a:p>
            <a:r>
              <a:rPr lang="ru-RU" sz="3600" b="1" i="1" dirty="0" smtClean="0">
                <a:solidFill>
                  <a:schemeClr val="tx1"/>
                </a:solidFill>
              </a:rPr>
              <a:t>Николай  Николаевич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pic>
        <p:nvPicPr>
          <p:cNvPr id="5" name="Рисунок 4" descr="&amp;Ncy;&amp;icy;&amp;kcy;&amp;ocy;&amp;lcy;&amp;acy;&amp;jcy; &amp;Ncy;&amp;ocy;&amp;scy;&amp;ocy;&amp;vcy;"/>
          <p:cNvPicPr/>
          <p:nvPr/>
        </p:nvPicPr>
        <p:blipFill>
          <a:blip r:embed="rId3" cstate="print"/>
          <a:srcRect l="10083" r="16166" b="4508"/>
          <a:stretch>
            <a:fillRect/>
          </a:stretch>
        </p:blipFill>
        <p:spPr bwMode="auto">
          <a:xfrm>
            <a:off x="285720" y="0"/>
            <a:ext cx="4214842" cy="665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-post-diploma.kharkov.ua/prezent/Dopovidi/25.12.12/Shevchenko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43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5000596" y="785794"/>
            <a:ext cx="4143404" cy="1928826"/>
          </a:xfrm>
        </p:spPr>
        <p:txBody>
          <a:bodyPr>
            <a:normAutofit lnSpcReduction="10000"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</a:rPr>
              <a:t>Чаплина</a:t>
            </a:r>
          </a:p>
          <a:p>
            <a:r>
              <a:rPr lang="ru-RU" sz="3600" b="1" i="1" dirty="0" smtClean="0">
                <a:solidFill>
                  <a:schemeClr val="tx1"/>
                </a:solidFill>
              </a:rPr>
              <a:t>Вера</a:t>
            </a:r>
          </a:p>
          <a:p>
            <a:r>
              <a:rPr lang="ru-RU" sz="3600" b="1" i="1" dirty="0" smtClean="0">
                <a:solidFill>
                  <a:schemeClr val="tx1"/>
                </a:solidFill>
              </a:rPr>
              <a:t>Васильевна</a:t>
            </a:r>
            <a:endParaRPr lang="ru-RU" sz="3600" b="1" i="1" dirty="0">
              <a:solidFill>
                <a:schemeClr val="tx1"/>
              </a:solidFill>
            </a:endParaRPr>
          </a:p>
        </p:txBody>
      </p:sp>
      <p:pic>
        <p:nvPicPr>
          <p:cNvPr id="6" name="Рисунок 5" descr="http://iknigi.net/books_files/online_html/30893/i_001.jpg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0"/>
            <a:ext cx="4314825" cy="6667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-post-diploma.kharkov.ua/prezent/Dopovidi/25.12.12/Shevchenko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43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785794"/>
            <a:ext cx="4429124" cy="1928826"/>
          </a:xfrm>
        </p:spPr>
        <p:txBody>
          <a:bodyPr>
            <a:normAutofit lnSpcReduction="10000"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</a:rPr>
              <a:t>Зощенко</a:t>
            </a:r>
          </a:p>
          <a:p>
            <a:r>
              <a:rPr lang="ru-RU" sz="3600" b="1" i="1" dirty="0" smtClean="0">
                <a:solidFill>
                  <a:schemeClr val="tx1"/>
                </a:solidFill>
              </a:rPr>
              <a:t>Михаил</a:t>
            </a:r>
          </a:p>
          <a:p>
            <a:r>
              <a:rPr lang="ru-RU" sz="3600" b="1" i="1" dirty="0" smtClean="0">
                <a:solidFill>
                  <a:schemeClr val="tx1"/>
                </a:solidFill>
              </a:rPr>
              <a:t>Михайлович</a:t>
            </a:r>
          </a:p>
          <a:p>
            <a:endParaRPr lang="ru-RU" sz="3600" b="1" i="1" dirty="0">
              <a:solidFill>
                <a:schemeClr val="tx1"/>
              </a:solidFill>
            </a:endParaRPr>
          </a:p>
        </p:txBody>
      </p:sp>
      <p:pic>
        <p:nvPicPr>
          <p:cNvPr id="5" name="fancybox-img" descr="&amp;Vcy; &amp;KHcy;&amp;acy;&amp;kcy;&amp;acy;&amp;scy;&amp;icy;&amp;icy; &amp;ocy;&amp;tcy;&amp;kcy;&amp;rcy;&amp;ycy;&amp;lcy;&amp;acy;&amp;scy;&amp;softcy; &amp;vcy;&amp;ycy;&amp;scy;&amp;tcy;&amp;acy;&amp;vcy;&amp;kcy;&amp;acy;, &amp;pcy;&amp;ocy;&amp;scy;&amp;vcy;&amp;yacy;&amp;shchcy;&amp;iecy;&amp;ncy;&amp;ncy;&amp;acy;&amp;yacy; &amp;Mcy;&amp;icy;&amp;khcy;&amp;acy;&amp;icy;&amp;lcy;&amp;ucy; &amp;Zcy;&amp;ocy;&amp;shchcy;&amp;iecy;&amp;ncy;&amp;kcy;&amp;ocy;"/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85720" y="0"/>
            <a:ext cx="4467236" cy="65732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-post-diploma.kharkov.ua/prezent/Dopovidi/25.12.12/Shevchenko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43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785794"/>
            <a:ext cx="4429124" cy="1928826"/>
          </a:xfrm>
        </p:spPr>
        <p:txBody>
          <a:bodyPr>
            <a:normAutofit/>
          </a:bodyPr>
          <a:lstStyle/>
          <a:p>
            <a:r>
              <a:rPr lang="ru-RU" sz="3600" b="1" i="1" dirty="0" err="1" smtClean="0">
                <a:solidFill>
                  <a:schemeClr val="tx1"/>
                </a:solidFill>
              </a:rPr>
              <a:t>Милн</a:t>
            </a:r>
            <a:endParaRPr lang="ru-RU" sz="3600" b="1" i="1" dirty="0" smtClean="0">
              <a:solidFill>
                <a:schemeClr val="tx1"/>
              </a:solidFill>
            </a:endParaRPr>
          </a:p>
          <a:p>
            <a:r>
              <a:rPr lang="ru-RU" sz="3600" b="1" i="1" dirty="0" smtClean="0">
                <a:solidFill>
                  <a:schemeClr val="tx1"/>
                </a:solidFill>
              </a:rPr>
              <a:t>Алан  Александр</a:t>
            </a:r>
          </a:p>
          <a:p>
            <a:endParaRPr lang="ru-RU" sz="3600" b="1" i="1" dirty="0">
              <a:solidFill>
                <a:schemeClr val="tx1"/>
              </a:solidFill>
            </a:endParaRPr>
          </a:p>
        </p:txBody>
      </p:sp>
      <p:pic>
        <p:nvPicPr>
          <p:cNvPr id="6" name="lightboxImage" descr="http://www.graycell.ru/picture/big/miln.jpg"/>
          <p:cNvPicPr/>
          <p:nvPr/>
        </p:nvPicPr>
        <p:blipFill>
          <a:blip r:embed="rId3" cstate="print"/>
          <a:srcRect l="10545" r="10368"/>
          <a:stretch>
            <a:fillRect/>
          </a:stretch>
        </p:blipFill>
        <p:spPr bwMode="auto">
          <a:xfrm>
            <a:off x="357158" y="571480"/>
            <a:ext cx="4286280" cy="5419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-post-diploma.kharkov.ua/prezent/Dopovidi/25.12.12/Shevchenko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43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714876" y="785794"/>
            <a:ext cx="4429124" cy="1785950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</a:rPr>
              <a:t>Драгунский</a:t>
            </a:r>
          </a:p>
          <a:p>
            <a:r>
              <a:rPr lang="ru-RU" sz="3600" b="1" i="1" dirty="0" smtClean="0">
                <a:solidFill>
                  <a:schemeClr val="tx1"/>
                </a:solidFill>
              </a:rPr>
              <a:t>Виктор Юзефович</a:t>
            </a:r>
          </a:p>
          <a:p>
            <a:endParaRPr lang="ru-RU" sz="3600" b="1" i="1" dirty="0">
              <a:solidFill>
                <a:schemeClr val="tx1"/>
              </a:solidFill>
            </a:endParaRPr>
          </a:p>
        </p:txBody>
      </p:sp>
      <p:pic>
        <p:nvPicPr>
          <p:cNvPr id="14338" name="Picture 2" descr="http://podosinovetsmbs.ru/wp-content/uploads/2013/12/Dragunsky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2844" y="0"/>
            <a:ext cx="4714908" cy="663196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http://edu-post-diploma.kharkov.ua/prezent/Dopovidi/25.12.12/Shevchenko.files/master03_background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55430" cy="6858000"/>
          </a:xfrm>
          <a:prstGeom prst="rect">
            <a:avLst/>
          </a:prstGeom>
          <a:noFill/>
        </p:spPr>
      </p:pic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4572000" y="785794"/>
            <a:ext cx="4572000" cy="2000264"/>
          </a:xfrm>
        </p:spPr>
        <p:txBody>
          <a:bodyPr>
            <a:normAutofit/>
          </a:bodyPr>
          <a:lstStyle/>
          <a:p>
            <a:r>
              <a:rPr lang="ru-RU" sz="3600" b="1" i="1" dirty="0" smtClean="0">
                <a:solidFill>
                  <a:schemeClr val="tx1"/>
                </a:solidFill>
              </a:rPr>
              <a:t>Одоевский</a:t>
            </a:r>
          </a:p>
          <a:p>
            <a:r>
              <a:rPr lang="ru-RU" sz="3600" b="1" i="1" dirty="0" smtClean="0">
                <a:solidFill>
                  <a:schemeClr val="tx1"/>
                </a:solidFill>
              </a:rPr>
              <a:t>Владимир Фёдорович</a:t>
            </a:r>
          </a:p>
          <a:p>
            <a:endParaRPr lang="ru-RU" sz="3600" b="1" i="1" dirty="0">
              <a:solidFill>
                <a:schemeClr val="tx1"/>
              </a:solidFill>
            </a:endParaRPr>
          </a:p>
        </p:txBody>
      </p:sp>
      <p:pic>
        <p:nvPicPr>
          <p:cNvPr id="21506" name="Picture 2" descr="http://ofywy.yzh888.com/images/55439edec1687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08325" y="357166"/>
            <a:ext cx="3949361" cy="6215106"/>
          </a:xfrm>
          <a:prstGeom prst="rect">
            <a:avLst/>
          </a:prstGeom>
          <a:noFill/>
        </p:spPr>
      </p:pic>
      <p:cxnSp>
        <p:nvCxnSpPr>
          <p:cNvPr id="7" name="Прямая соединительная линия 6"/>
          <p:cNvCxnSpPr/>
          <p:nvPr/>
        </p:nvCxnSpPr>
        <p:spPr>
          <a:xfrm rot="5400000">
            <a:off x="6465107" y="892951"/>
            <a:ext cx="142876" cy="71438"/>
          </a:xfrm>
          <a:prstGeom prst="line">
            <a:avLst/>
          </a:prstGeom>
          <a:ln w="285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83</TotalTime>
  <Words>26</Words>
  <Application>Microsoft Office PowerPoint</Application>
  <PresentationFormat>Экран (4:3)</PresentationFormat>
  <Paragraphs>20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Тема Office</vt:lpstr>
      <vt:lpstr>Узнай писателя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Узнай писателя</dc:title>
  <cp:lastModifiedBy>Admin</cp:lastModifiedBy>
  <cp:revision>9</cp:revision>
  <dcterms:modified xsi:type="dcterms:W3CDTF">2015-06-07T12:34:05Z</dcterms:modified>
</cp:coreProperties>
</file>