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tags/tag1.xml" ContentType="application/vnd.openxmlformats-officedocument.presentationml.tags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1"/>
  </p:notesMasterIdLst>
  <p:sldIdLst>
    <p:sldId id="256" r:id="rId2"/>
    <p:sldId id="284" r:id="rId3"/>
    <p:sldId id="257" r:id="rId4"/>
    <p:sldId id="287" r:id="rId5"/>
    <p:sldId id="288" r:id="rId6"/>
    <p:sldId id="285" r:id="rId7"/>
    <p:sldId id="258" r:id="rId8"/>
    <p:sldId id="259" r:id="rId9"/>
    <p:sldId id="277" r:id="rId10"/>
    <p:sldId id="286" r:id="rId11"/>
    <p:sldId id="260" r:id="rId12"/>
    <p:sldId id="261" r:id="rId13"/>
    <p:sldId id="289" r:id="rId14"/>
    <p:sldId id="262" r:id="rId15"/>
    <p:sldId id="263" r:id="rId16"/>
    <p:sldId id="264" r:id="rId17"/>
    <p:sldId id="265" r:id="rId18"/>
    <p:sldId id="266" r:id="rId19"/>
    <p:sldId id="267" r:id="rId20"/>
    <p:sldId id="268" r:id="rId21"/>
    <p:sldId id="269" r:id="rId22"/>
    <p:sldId id="270" r:id="rId23"/>
    <p:sldId id="271" r:id="rId24"/>
    <p:sldId id="272" r:id="rId25"/>
    <p:sldId id="278" r:id="rId26"/>
    <p:sldId id="273" r:id="rId27"/>
    <p:sldId id="274" r:id="rId28"/>
    <p:sldId id="275" r:id="rId29"/>
    <p:sldId id="276" r:id="rId3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588" autoAdjust="0"/>
    <p:restoredTop sz="94640" autoAdjust="0"/>
  </p:normalViewPr>
  <p:slideViewPr>
    <p:cSldViewPr>
      <p:cViewPr varScale="1">
        <p:scale>
          <a:sx n="74" d="100"/>
          <a:sy n="74" d="100"/>
        </p:scale>
        <p:origin x="-756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D27646E-34B6-41CA-99BD-320F641FCF4E}" type="datetimeFigureOut">
              <a:rPr lang="ru-RU" smtClean="0"/>
              <a:t>17.03.2015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EF2E4EA-46CF-477A-A5B9-4F3FF9340A7C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F2E4EA-46CF-477A-A5B9-4F3FF9340A7C}" type="slidenum">
              <a:rPr lang="ru-RU" smtClean="0"/>
              <a:t>1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17.03.2015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17.03.2015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17.03.2015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17.03.2015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17.03.2015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17.03.2015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17.03.2015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7.xml"/><Relationship Id="rId1" Type="http://schemas.openxmlformats.org/officeDocument/2006/relationships/video" Target="file:///C:\Users\1\Desktop\&#1055;&#1088;&#1086;&#1077;&#1082;&#1090;\&#1052;&#1091;&#1083;&#1100;&#1090;&#1080;&#1082;%20&#1087;&#1088;&#1086;%20&#1061;&#1086;&#1093;&#1083;&#1086;&#1084;&#1091;.mp4.mp4" TargetMode="Externa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« Золотая Хохлома»</a:t>
            </a:r>
            <a:endParaRPr lang="ru-RU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tx1"/>
                </a:solidFill>
              </a:rPr>
              <a:t>занятие в 06 </a:t>
            </a:r>
          </a:p>
          <a:p>
            <a:r>
              <a:rPr lang="ru-RU" dirty="0" smtClean="0">
                <a:solidFill>
                  <a:schemeClr val="tx1"/>
                </a:solidFill>
              </a:rPr>
              <a:t>подготовительной группе</a:t>
            </a:r>
          </a:p>
          <a:p>
            <a:r>
              <a:rPr lang="ru-RU" dirty="0" smtClean="0">
                <a:solidFill>
                  <a:schemeClr val="tx1"/>
                </a:solidFill>
              </a:rPr>
              <a:t>провела: Соколова А. А.</a:t>
            </a:r>
            <a:endParaRPr lang="ru-RU" dirty="0">
              <a:solidFill>
                <a:schemeClr val="tx1"/>
              </a:solidFill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2143116"/>
            <a:ext cx="8229600" cy="1143000"/>
          </a:xfrm>
        </p:spPr>
        <p:txBody>
          <a:bodyPr>
            <a:normAutofit/>
          </a:bodyPr>
          <a:lstStyle/>
          <a:p>
            <a:r>
              <a:rPr lang="ru-RU" sz="36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Физкультминутка</a:t>
            </a:r>
            <a:endParaRPr lang="ru-RU" sz="36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069669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5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7872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2643182"/>
            <a:ext cx="8229600" cy="1143000"/>
          </a:xfrm>
        </p:spPr>
        <p:txBody>
          <a:bodyPr>
            <a:noAutofit/>
          </a:bodyPr>
          <a:lstStyle/>
          <a:p>
            <a:r>
              <a:rPr lang="ru-RU" sz="32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Рисование</a:t>
            </a:r>
            <a:br>
              <a:rPr lang="ru-RU" sz="32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образца хохломской ложки</a:t>
            </a:r>
            <a:endParaRPr lang="ru-RU" sz="32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7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028" y="0"/>
            <a:ext cx="9131972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73" y="0"/>
            <a:ext cx="9105853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9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259653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189" y="0"/>
            <a:ext cx="9053622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7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"/>
            <a:ext cx="9131195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242886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sz="4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Начало занятия.</a:t>
            </a:r>
            <a:br>
              <a:rPr lang="ru-RU" sz="4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Цель. Тема.</a:t>
            </a:r>
            <a:endParaRPr lang="ru-RU" sz="40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5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6734" y="0"/>
            <a:ext cx="9170733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9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10618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2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702" y="1"/>
            <a:ext cx="9113297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857488" y="2428868"/>
            <a:ext cx="3327129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Итог занятия</a:t>
            </a:r>
            <a:endParaRPr lang="ru-RU" sz="44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2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2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2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3999" cy="685799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863" y="0"/>
            <a:ext cx="9145726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26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2500306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C00000"/>
                </a:solidFill>
              </a:rPr>
              <a:t>Беседа об узорах Хохломы</a:t>
            </a:r>
            <a:br>
              <a:rPr lang="ru-RU" dirty="0" smtClean="0">
                <a:solidFill>
                  <a:srgbClr val="C00000"/>
                </a:solidFill>
              </a:rPr>
            </a:br>
            <a:r>
              <a:rPr lang="ru-RU" dirty="0" smtClean="0">
                <a:solidFill>
                  <a:srgbClr val="C00000"/>
                </a:solidFill>
              </a:rPr>
              <a:t> и показ фильма о технологии росписи посуды.</a:t>
            </a:r>
            <a:endParaRPr lang="ru-RU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Мультик про Хохлому.mp4.mp4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2286000" y="1714500"/>
            <a:ext cx="4572000" cy="3429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vide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2285992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C00000"/>
                </a:solidFill>
              </a:rPr>
              <a:t>Работа с настольно – печатными,</a:t>
            </a:r>
            <a:br>
              <a:rPr lang="ru-RU" dirty="0" smtClean="0">
                <a:solidFill>
                  <a:srgbClr val="C00000"/>
                </a:solidFill>
              </a:rPr>
            </a:br>
            <a:r>
              <a:rPr lang="ru-RU" dirty="0" smtClean="0">
                <a:solidFill>
                  <a:srgbClr val="C00000"/>
                </a:solidFill>
              </a:rPr>
              <a:t>дидактическими играми</a:t>
            </a:r>
            <a:endParaRPr lang="ru-RU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0"/>
            <a:ext cx="9092134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870" y="0"/>
            <a:ext cx="912513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4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"/>
            <a:ext cx="9103298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3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90</TotalTime>
  <Words>34</Words>
  <PresentationFormat>Экран (4:3)</PresentationFormat>
  <Paragraphs>11</Paragraphs>
  <Slides>29</Slides>
  <Notes>1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29</vt:i4>
      </vt:variant>
    </vt:vector>
  </HeadingPairs>
  <TitlesOfParts>
    <vt:vector size="30" baseType="lpstr">
      <vt:lpstr>Тема Office</vt:lpstr>
      <vt:lpstr>« Золотая Хохлома»</vt:lpstr>
      <vt:lpstr>Начало занятия. Цель. Тема.</vt:lpstr>
      <vt:lpstr>Слайд 3</vt:lpstr>
      <vt:lpstr>Беседа об узорах Хохломы  и показ фильма о технологии росписи посуды.</vt:lpstr>
      <vt:lpstr>Слайд 5</vt:lpstr>
      <vt:lpstr>Работа с настольно – печатными, дидактическими играми</vt:lpstr>
      <vt:lpstr>Слайд 7</vt:lpstr>
      <vt:lpstr>Слайд 8</vt:lpstr>
      <vt:lpstr>Слайд 9</vt:lpstr>
      <vt:lpstr>Физкультминутка</vt:lpstr>
      <vt:lpstr>Слайд 11</vt:lpstr>
      <vt:lpstr>Слайд 12</vt:lpstr>
      <vt:lpstr>Рисование образца хохломской ложки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1</dc:creator>
  <cp:lastModifiedBy>1</cp:lastModifiedBy>
  <cp:revision>11</cp:revision>
  <dcterms:created xsi:type="dcterms:W3CDTF">2015-03-17T17:18:08Z</dcterms:created>
  <dcterms:modified xsi:type="dcterms:W3CDTF">2015-03-17T20:01:27Z</dcterms:modified>
</cp:coreProperties>
</file>