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4" autoAdjust="0"/>
    <p:restoredTop sz="94660"/>
  </p:normalViewPr>
  <p:slideViewPr>
    <p:cSldViewPr>
      <p:cViewPr varScale="1">
        <p:scale>
          <a:sx n="67" d="100"/>
          <a:sy n="67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15D3-82E0-4827-B594-2DED1B02F418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A5CC-92B8-47EE-B38F-2186135BEFA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15D3-82E0-4827-B594-2DED1B02F418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A5CC-92B8-47EE-B38F-2186135BE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15D3-82E0-4827-B594-2DED1B02F418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A5CC-92B8-47EE-B38F-2186135BE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15D3-82E0-4827-B594-2DED1B02F418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A5CC-92B8-47EE-B38F-2186135BEF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15D3-82E0-4827-B594-2DED1B02F418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A5CC-92B8-47EE-B38F-2186135BE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15D3-82E0-4827-B594-2DED1B02F418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A5CC-92B8-47EE-B38F-2186135BEF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15D3-82E0-4827-B594-2DED1B02F418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A5CC-92B8-47EE-B38F-2186135BEF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15D3-82E0-4827-B594-2DED1B02F418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A5CC-92B8-47EE-B38F-2186135BE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15D3-82E0-4827-B594-2DED1B02F418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A5CC-92B8-47EE-B38F-2186135BE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15D3-82E0-4827-B594-2DED1B02F418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A5CC-92B8-47EE-B38F-2186135BE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15D3-82E0-4827-B594-2DED1B02F418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A5CC-92B8-47EE-B38F-2186135BEFA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7015D3-82E0-4827-B594-2DED1B02F418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05A5CC-92B8-47EE-B38F-2186135BEF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«Интеграция образовательной области «Физическая культура» с другими образовательными областями»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Муниципальное бюджетное дошкольное образовательное учреждение «Детский сад №</a:t>
            </a:r>
            <a:r>
              <a:rPr lang="ru-RU" sz="1400" dirty="0" smtClean="0"/>
              <a:t>72»</a:t>
            </a:r>
            <a:br>
              <a:rPr lang="ru-RU" sz="1400" dirty="0" smtClean="0"/>
            </a:br>
            <a:r>
              <a:rPr lang="ru-RU" sz="1400" dirty="0" smtClean="0"/>
              <a:t>         </a:t>
            </a:r>
            <a:r>
              <a:rPr lang="ru-RU" sz="1400" dirty="0" err="1"/>
              <a:t>Энгельсского</a:t>
            </a:r>
            <a:r>
              <a:rPr lang="ru-RU" sz="1400" dirty="0"/>
              <a:t> муниципального района Саратовской области</a:t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4509120"/>
            <a:ext cx="5256584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козина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Е.С.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0375"/>
      </p:ext>
    </p:extLst>
  </p:cSld>
  <p:clrMapOvr>
    <a:masterClrMapping/>
  </p:clrMapOvr>
  <p:transition spd="slow" advTm="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75150"/>
            <a:ext cx="6696744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Светлана\Desktop\Новая папка (6)\DSCN1284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3645535" cy="2733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Светлана\Desktop\Новая папка (6)\DSCN1285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1662" y="1620324"/>
            <a:ext cx="3823335" cy="286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Светлана\Desktop\Новая папка (6)\DSCN128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4509120"/>
            <a:ext cx="3061335" cy="2295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5307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" descr="http://kita.com.ua/uploads/tiny_mce/loadimg/th_88ecb74725fee61ceac9190784fb20f1.jpg?hash=5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428" y="-1"/>
            <a:ext cx="9175428" cy="691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10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4451" y="90872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Внедряя интеграцию образовательной области «Здоровье» с другими образовательными областями, обеспечиваем их целостное развитие, как гармонично-развитой личности, путем интеграции двигательной, познавательной и игровой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51333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24744"/>
            <a:ext cx="43742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effectLst/>
              </a:rPr>
              <a:t>Для совершенствования </a:t>
            </a:r>
            <a:r>
              <a:rPr lang="ru-RU" dirty="0" err="1" smtClean="0">
                <a:effectLst/>
              </a:rPr>
              <a:t>воспитательно</a:t>
            </a:r>
            <a:r>
              <a:rPr lang="ru-RU" dirty="0" smtClean="0">
                <a:effectLst/>
              </a:rPr>
              <a:t>-образовательной работы по формированию представлений у детей дошкольного возраста о здоровом образе жизни были определены следующие задачи:</a:t>
            </a:r>
          </a:p>
          <a:p>
            <a:pPr algn="ctr"/>
            <a:r>
              <a:rPr lang="ru-RU" dirty="0" smtClean="0">
                <a:effectLst/>
              </a:rPr>
              <a:t>-сохранение и укрепление физического и психического здоровья детей;</a:t>
            </a:r>
          </a:p>
          <a:p>
            <a:pPr algn="ctr"/>
            <a:r>
              <a:rPr lang="ru-RU" dirty="0" smtClean="0">
                <a:effectLst/>
              </a:rPr>
              <a:t>-формирование начальных представлений о здоровом образе жизни.</a:t>
            </a:r>
          </a:p>
          <a:p>
            <a:pPr algn="ctr"/>
            <a:r>
              <a:rPr lang="ru-RU" dirty="0" smtClean="0">
                <a:effectLst/>
              </a:rPr>
              <a:t>-</a:t>
            </a:r>
            <a:r>
              <a:rPr lang="ru-RU" dirty="0"/>
              <a:t>развитие физических качеств (скоростных, силовых, гибкости, выносливости, координации);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накопление и обогащение двигательного опыта детей (овладение основными движениями);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469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32114"/>
            <a:ext cx="6552728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Побудка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ходьба по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дорожке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J:\Новая папка (7)\Новая папка\SAM_122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2857500" cy="2142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J:\Новая папка (7)\Новая папка\SAM_1233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3429810"/>
            <a:ext cx="3997325" cy="2997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2029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Светлана\AppData\Local\Microsoft\Windows\Temporary Internet Files\Content.Word\DSCN130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3124835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Светлана\AppData\Local\Microsoft\Windows\Temporary Internet Files\Content.Word\DSCN1313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908720"/>
            <a:ext cx="2880320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Светлана\AppData\Local\Microsoft\Windows\Temporary Internet Files\Content.Word\DSCN1317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62935" y="3861048"/>
            <a:ext cx="2818130" cy="2113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759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7488832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368660"/>
            <a:ext cx="6408712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Художественное-эстетическое развитие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Рисование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Светлана\Desktop\Новая папка (6)\DSCN126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0825" y="1700809"/>
            <a:ext cx="3317079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Светлана\Desktop\Новая папка (6)\DSCN127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7605" y="1484784"/>
            <a:ext cx="3124835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Светлана\Desktop\Новая папка (6)\DSCN127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0548" y="4221088"/>
            <a:ext cx="2981325" cy="223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Светлана\Desktop\Новая папка (6)\DSCN1281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139" y="3827934"/>
            <a:ext cx="2838450" cy="2127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413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6"/>
            <a:ext cx="6624736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Художественная  литература</a:t>
            </a:r>
          </a:p>
        </p:txBody>
      </p:sp>
      <p:pic>
        <p:nvPicPr>
          <p:cNvPr id="3" name="Рисунок 2" descr="C:\Users\Светлана\Desktop\Новая папка (6)\DSCN124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1556793"/>
            <a:ext cx="3456384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Светлана\AppData\Local\Microsoft\Windows\Temporary Internet Files\Content.Word\DSCN124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1689" y="1562295"/>
            <a:ext cx="3508608" cy="2442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Светлана\Desktop\Новая папка (6)\DSCN124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0337" y="4149080"/>
            <a:ext cx="3383832" cy="2302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3534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560840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</a:t>
            </a:r>
          </a:p>
        </p:txBody>
      </p:sp>
      <p:pic>
        <p:nvPicPr>
          <p:cNvPr id="3" name="Рисунок 2" descr="C:\Users\Светлана\AppData\Local\Microsoft\Windows\Temporary Internet Files\Content.Word\DSCN126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3024336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Светлана\Desktop\Новая папка (6)\DSCN126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4352" y="1412776"/>
            <a:ext cx="3493135" cy="261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Светлана\Desktop\Новая папка (6)\DSCN1267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34454" y="4149079"/>
            <a:ext cx="3466465" cy="2599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712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9815" y="188640"/>
            <a:ext cx="727280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Лепка</a:t>
            </a:r>
          </a:p>
        </p:txBody>
      </p:sp>
      <p:pic>
        <p:nvPicPr>
          <p:cNvPr id="6" name="Рисунок 5" descr="C:\Users\Светлана\AppData\Local\Microsoft\Windows\Temporary Internet Files\Content.Word\DSCN127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33914" y="3861048"/>
            <a:ext cx="3864610" cy="229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Светлана\AppData\Local\Microsoft\Windows\Temporary Internet Files\Content.Word\DSCN132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2695575" cy="2021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Светлана\AppData\Local\Microsoft\Windows\Temporary Internet Files\Content.Word\DSCN1323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250156"/>
            <a:ext cx="2360930" cy="1770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74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</TotalTime>
  <Words>130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Муниципальное бюджетное дошкольное образовательное учреждение «Детский сад №72»          Энгельсского муниципального района Саратовской области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№72»                         Энгельсского муниципального района Саратовской области</dc:title>
  <dc:creator>Светлана</dc:creator>
  <cp:lastModifiedBy>dou72</cp:lastModifiedBy>
  <cp:revision>14</cp:revision>
  <dcterms:created xsi:type="dcterms:W3CDTF">2015-11-08T11:22:53Z</dcterms:created>
  <dcterms:modified xsi:type="dcterms:W3CDTF">2015-11-13T12:12:02Z</dcterms:modified>
</cp:coreProperties>
</file>