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2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E7F97-9CE1-4713-B47D-E4F7A7C6BD26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AD10-539C-4336-BA2D-C26CA7F7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ramka-1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Выберите правильное написание слова: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2500306"/>
            <a:ext cx="471490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автобус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571868" y="4500570"/>
            <a:ext cx="471490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  <a:latin typeface="a_AlbionicExp" pitchFamily="34" charset="-52"/>
              </a:rPr>
              <a:t>автобуз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571868" y="3500438"/>
            <a:ext cx="471490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  <a:latin typeface="a_AlbionicExp" pitchFamily="34" charset="-52"/>
              </a:rPr>
              <a:t>афтобус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71868" y="5514996"/>
            <a:ext cx="471490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  <a:latin typeface="a_AlbionicExp" pitchFamily="34" charset="-52"/>
              </a:rPr>
              <a:t>овтобус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357422" y="250030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1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2357422" y="551499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4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2371716" y="35147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2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2357422" y="45005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3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87302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ramka-1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Выберите правильное написание слова: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250030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билэт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571868" y="4943492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_AlbionicExp" pitchFamily="34" charset="-52"/>
              </a:rPr>
              <a:t>билет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571868" y="372904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белет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443154" y="250030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1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2443154" y="380048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2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2428860" y="494349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3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7887302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-1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БРАВО!!! 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pic>
        <p:nvPicPr>
          <p:cNvPr id="13" name="Рисунок 12" descr="супер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171" y="2786058"/>
            <a:ext cx="5945277" cy="321471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lastslideviewed" highlightClick="1"/>
          </p:cNvPr>
          <p:cNvSpPr/>
          <p:nvPr/>
        </p:nvSpPr>
        <p:spPr>
          <a:xfrm>
            <a:off x="7429520" y="524410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-1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ПОВТОРИ СЛОВАРНЫЕ СЛОВА!!! 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Управляющая кнопка: далее 4">
            <a:hlinkClick r:id="" action="ppaction://hlinkshowjump?jump=lastslideviewed" highlightClick="1"/>
          </p:cNvPr>
          <p:cNvSpPr/>
          <p:nvPr/>
        </p:nvSpPr>
        <p:spPr>
          <a:xfrm>
            <a:off x="7429520" y="524410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801" y="2571744"/>
            <a:ext cx="349213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МОЛОДЦЫ!!! ЖЕЛАЮ УДАЧИ!!!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pic>
        <p:nvPicPr>
          <p:cNvPr id="8" name="Содержимое 7" descr="nov-god-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4" y="1142984"/>
            <a:ext cx="8858280" cy="5649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ramka-1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Выберите правильное написание слова: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2586038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автамабиль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571868" y="5086368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афтомобиль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571868" y="3800484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_AlbionicExp" pitchFamily="34" charset="-52"/>
              </a:rPr>
              <a:t>автомобиль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357422" y="265747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1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2371716" y="387192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2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2357422" y="508636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3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7302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ramka-1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Выберите правильное написание слова: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357554" y="2500306"/>
            <a:ext cx="521497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latin typeface="a_AlbionicExp" pitchFamily="34" charset="-52"/>
              </a:rPr>
              <a:t>агрном</a:t>
            </a:r>
            <a:endParaRPr lang="ru-RU" sz="4000" dirty="0">
              <a:latin typeface="a_AlbionicExp" pitchFamily="34" charset="-52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357554" y="4500570"/>
            <a:ext cx="5143536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latin typeface="a_AlbionicExp" pitchFamily="34" charset="-52"/>
              </a:rPr>
              <a:t>огроном</a:t>
            </a:r>
            <a:endParaRPr lang="ru-RU" sz="4000" dirty="0">
              <a:latin typeface="a_AlbionicExp" pitchFamily="34" charset="-52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357554" y="3500438"/>
            <a:ext cx="5143536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latin typeface="a_AlbionicExp" pitchFamily="34" charset="-52"/>
              </a:rPr>
              <a:t>аграном</a:t>
            </a:r>
            <a:r>
              <a:rPr lang="ru-RU" sz="4000" dirty="0" smtClean="0">
                <a:latin typeface="a_AlbionicExp" pitchFamily="34" charset="-52"/>
              </a:rPr>
              <a:t> </a:t>
            </a:r>
            <a:endParaRPr lang="ru-RU" sz="4000" dirty="0">
              <a:latin typeface="a_AlbionicExp" pitchFamily="34" charset="-52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357554" y="5514996"/>
            <a:ext cx="521497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_AlbionicExp" pitchFamily="34" charset="-52"/>
              </a:rPr>
              <a:t>агроном</a:t>
            </a:r>
            <a:endParaRPr lang="ru-RU" sz="4000" dirty="0">
              <a:solidFill>
                <a:schemeClr val="bg1"/>
              </a:solidFill>
              <a:latin typeface="a_AlbionicExp" pitchFamily="34" charset="-52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357422" y="250030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1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2357422" y="551499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4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2371716" y="35147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2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2357422" y="45005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3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15338" y="6000768"/>
            <a:ext cx="714380" cy="6852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ramka-1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Выберите правильное написание слова: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250030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оккуратна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571868" y="4500570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_AlbionicExp" pitchFamily="34" charset="-52"/>
              </a:rPr>
              <a:t>аккуратно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571868" y="3500438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акуратно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571868" y="551499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_AlbionicExp" pitchFamily="34" charset="-52"/>
              </a:rPr>
              <a:t>аккуратна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357422" y="250030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1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2357422" y="551499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4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2371716" y="35147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2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2357422" y="45005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3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87302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ramka-1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Выберите правильное написание слова: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250030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_AlbionicExp" pitchFamily="34" charset="-52"/>
              </a:rPr>
              <a:t>алея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571868" y="4500570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оллея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571868" y="3500438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_AlbionicExp" pitchFamily="34" charset="-52"/>
              </a:rPr>
              <a:t>аллея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571868" y="551499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олея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357422" y="250030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1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2357422" y="551499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4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2371716" y="35147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2 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2357422" y="45005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3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87302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ramka-1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Выберите правильное написание слова: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250030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_AlbionicExp" pitchFamily="34" charset="-52"/>
              </a:rPr>
              <a:t>багаж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571868" y="4500570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багаш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571868" y="3500438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богаш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71868" y="551499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богаж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357422" y="250030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1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2357422" y="551499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4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2371716" y="35147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2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2357422" y="45005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3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87302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ramka-1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Выберите правильное написание слова: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250030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берек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3571868" y="4500570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_AlbionicExp" pitchFamily="34" charset="-52"/>
              </a:rPr>
              <a:t>берег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571868" y="3500438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берик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571868" y="551499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бериг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357422" y="250030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1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2357422" y="551499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4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2371716" y="35147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2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2357422" y="45005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3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87302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ramka-1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Выберите правильное написание слова: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250030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биседа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571868" y="4500570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бисда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571868" y="3500438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_AlbionicExp" pitchFamily="34" charset="-52"/>
              </a:rPr>
              <a:t>беседа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571868" y="551499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биседо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357422" y="250030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1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2357422" y="551499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4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2371716" y="35147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2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2357422" y="45005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3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87302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ramka-1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929486" cy="16430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Exp" pitchFamily="34" charset="-52"/>
              </a:rPr>
              <a:t>Выберите правильное написание слова:</a:t>
            </a:r>
            <a:endParaRPr lang="ru-RU" sz="40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250030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библиатека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571868" y="4500570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беблиотека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571868" y="3500438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a_AlbionicExp" pitchFamily="34" charset="-52"/>
              </a:rPr>
              <a:t>библеотека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3571868" y="5514996"/>
            <a:ext cx="471490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_AlbionicExp" pitchFamily="34" charset="-52"/>
              </a:rPr>
              <a:t>библиотека</a:t>
            </a:r>
            <a:endParaRPr lang="ru-RU" sz="4400" dirty="0">
              <a:latin typeface="a_AlbionicExp" pitchFamily="34" charset="-52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357422" y="250030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1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2357422" y="551499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4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2371716" y="35147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2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2357422" y="45005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_AlbionicExp" pitchFamily="34" charset="-52"/>
              </a:rPr>
              <a:t>3</a:t>
            </a:r>
            <a:endParaRPr lang="ru-RU" sz="4400" dirty="0"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87302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137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Выберите правильное написание слова:</vt:lpstr>
      <vt:lpstr>Выберите правильное написание слова:</vt:lpstr>
      <vt:lpstr>Выберите правильное написание слова:</vt:lpstr>
      <vt:lpstr>Выберите правильное написание слова:</vt:lpstr>
      <vt:lpstr>Выберите правильное написание слова:</vt:lpstr>
      <vt:lpstr>Выберите правильное написание слова:</vt:lpstr>
      <vt:lpstr>Выберите правильное написание слова:</vt:lpstr>
      <vt:lpstr>Выберите правильное написание слова:</vt:lpstr>
      <vt:lpstr>Выберите правильное написание слова:</vt:lpstr>
      <vt:lpstr>Выберите правильное написание слова:</vt:lpstr>
      <vt:lpstr>БРАВО!!! </vt:lpstr>
      <vt:lpstr>ПОВТОРИ СЛОВАРНЫЕ СЛОВА!!! </vt:lpstr>
      <vt:lpstr>МОЛОДЦЫ!!! ЖЕЛАЮ УДАЧИ!!!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Выберите правильное написание слова:</dc:title>
  <dc:creator>Оксана</dc:creator>
  <cp:lastModifiedBy>Оксана</cp:lastModifiedBy>
  <cp:revision>36</cp:revision>
  <dcterms:created xsi:type="dcterms:W3CDTF">2012-04-02T23:38:57Z</dcterms:created>
  <dcterms:modified xsi:type="dcterms:W3CDTF">2013-01-13T00:06:56Z</dcterms:modified>
</cp:coreProperties>
</file>