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59" r:id="rId4"/>
    <p:sldId id="261" r:id="rId5"/>
    <p:sldId id="264" r:id="rId6"/>
    <p:sldId id="266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4559" autoAdjust="0"/>
    <p:restoredTop sz="86406" autoAdjust="0"/>
  </p:normalViewPr>
  <p:slideViewPr>
    <p:cSldViewPr>
      <p:cViewPr varScale="1">
        <p:scale>
          <a:sx n="63" d="100"/>
          <a:sy n="63" d="100"/>
        </p:scale>
        <p:origin x="-20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1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«Люди должны осознавать,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каждого».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Путин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Ирина\Desktop\putin-rz 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2" y="10890"/>
            <a:ext cx="4087092" cy="5650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92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70" y="274638"/>
            <a:ext cx="9144000" cy="558325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Компоненты ЗОЖ дошкольников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Личная гигиена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Рациональное питание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Закаливание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Оптимальный двигательный режим.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Ирина\Desktop\зож\IMG_4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20688"/>
            <a:ext cx="7903904" cy="5927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16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Ирина\Desktop\зож\IMG_3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7618" y="852095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48899" cy="633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91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Ирина\Desktop\зож\спортивный празд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99548" cy="5733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86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рина\Desktop\Цветы и сердце\неб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924"/>
            <a:ext cx="9411899" cy="7058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i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K:\картинки\Детишки\дети дружно гул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643314"/>
            <a:ext cx="2378190" cy="3029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25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«Люди должны осознавать,  что здоровый образ жизни – это  личный успех каждого».   В.В. Путин.</vt:lpstr>
      <vt:lpstr>Компоненты ЗОЖ дошкольников  1. Личная гигиена 2. Рациональное питание 3. Закаливание 4. Оптимальный двигательный режим.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Эльмира</cp:lastModifiedBy>
  <cp:revision>18</cp:revision>
  <dcterms:created xsi:type="dcterms:W3CDTF">2015-03-31T16:11:25Z</dcterms:created>
  <dcterms:modified xsi:type="dcterms:W3CDTF">2015-11-14T10:14:03Z</dcterms:modified>
</cp:coreProperties>
</file>