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42161" y="1268760"/>
            <a:ext cx="4295031" cy="1584176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«Сюжетно - ролевые игры»</a:t>
            </a:r>
            <a:b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«Знакомимся </a:t>
            </a:r>
            <a:r>
              <a:rPr lang="ru-RU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профессией»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293096"/>
            <a:ext cx="3816424" cy="20162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МАДОУ детский сад №3</a:t>
            </a:r>
          </a:p>
          <a:p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 КАЛИНИНГРАД</a:t>
            </a:r>
          </a:p>
          <a:p>
            <a:r>
              <a:rPr lang="ru-RU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Печёнова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Тамара Владимировна</a:t>
            </a:r>
          </a:p>
          <a:p>
            <a:r>
              <a:rPr 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оспитатель, стаж 30лет</a:t>
            </a: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888432" cy="593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6779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«Лесная больница»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880477"/>
            <a:ext cx="6400800" cy="413582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Для детей 3 – 4 лет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30" name="Picture 6" descr="http://www.re-animate.com/test/kobzarev/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08116"/>
            <a:ext cx="5184576" cy="549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5486400" cy="50405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                  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«ЛЕСНАЯ БОЛЬНИЦА»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93912" y="764704"/>
            <a:ext cx="5486400" cy="36004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                              для птиц и зверей</a:t>
            </a:r>
            <a:endParaRPr lang="ru-RU" sz="2000" dirty="0"/>
          </a:p>
        </p:txBody>
      </p:sp>
      <p:pic>
        <p:nvPicPr>
          <p:cNvPr id="1026" name="Picture 2" descr="E:\детский сад\фото л.б\DSCF113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851" r="8851"/>
          <a:stretch>
            <a:fillRect/>
          </a:stretch>
        </p:blipFill>
        <p:spPr bwMode="auto">
          <a:xfrm>
            <a:off x="1331640" y="1196752"/>
            <a:ext cx="6470104" cy="5308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768752" cy="566738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          «РЕГИСТРАТУРА ДЛЯ ЛЕСНЫХ ЖИТЕЛЕЙ»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823938"/>
            <a:ext cx="7560840" cy="8048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Лесные зверята пришли в регистратуру  за медицинской картой</a:t>
            </a:r>
            <a:endParaRPr lang="ru-RU" sz="2000" dirty="0"/>
          </a:p>
        </p:txBody>
      </p:sp>
      <p:pic>
        <p:nvPicPr>
          <p:cNvPr id="2050" name="Picture 2" descr="E:\детский сад\фото л.б\DSCF118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300" r="4300"/>
          <a:stretch>
            <a:fillRect/>
          </a:stretch>
        </p:blipFill>
        <p:spPr bwMode="auto">
          <a:xfrm>
            <a:off x="1907704" y="1268760"/>
            <a:ext cx="5966048" cy="4895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1336" y="332656"/>
            <a:ext cx="6347048" cy="48571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ЗАЙЧИК НА ПРИЁМЕ У ДОКТОРА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69368" y="692696"/>
            <a:ext cx="4546848" cy="42744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                 У него заболело ушко</a:t>
            </a:r>
            <a:endParaRPr lang="ru-RU" sz="2000" dirty="0"/>
          </a:p>
        </p:txBody>
      </p:sp>
      <p:pic>
        <p:nvPicPr>
          <p:cNvPr id="3074" name="Picture 2" descr="E:\детский сад\фото л.б\DSCF116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495" r="10495"/>
          <a:stretch>
            <a:fillRect/>
          </a:stretch>
        </p:blipFill>
        <p:spPr bwMode="auto">
          <a:xfrm>
            <a:off x="1403648" y="1124744"/>
            <a:ext cx="6398096" cy="5249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187686">
            <a:off x="550457" y="713827"/>
            <a:ext cx="7800827" cy="45215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Сюжетно – ролевая игра привлекательна для детей тем, что играя, ребёнок, испытывает внутреннее субъективное ощущение свободы.</a:t>
            </a:r>
            <a:br>
              <a:rPr lang="ru-RU" sz="3200" b="1" cap="none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cap="none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Также применяет игровые умения, которые обеспечивают самостоятельную творческую игру, в которой реализует разнообразное содержание.</a:t>
            </a:r>
            <a:endParaRPr lang="ru-RU" sz="3200" b="1" cap="none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AutoShape 4" descr="data:image/jpeg;base64,/9j/4AAQSkZJRgABAQAAAQABAAD/2wCEAAkGBxISEhMUExIUFRUVGBgYFxgXGBQaFRoYFBQZFxYYGBgYHCggGBolHxkbIjEhJSktLi4uFx8zOTMtNyguLisBCgoKDg0OGxAQGy8lICQsLCwsLDQvLC8sLywsLCwsLCwsNC8sLCw0LCwsLCwsLCw0LywsLCwsLCwsLCwsLCwsLP/AABEIAOEA4QMBEQACEQEDEQH/xAAcAAEAAwEBAQEBAAAAAAAAAAAABAUGBwMCAQj/xAA9EAACAQIFAQYDBgUEAQUBAAABAgADEQQFEiExQQYTIlFhcTKBkQcUQlKhsSNicoKSM8HR8PFzg6Kys2P/xAAbAQEAAwEBAQEAAAAAAAAAAAAAAgMEBQEGB//EADMRAAICAQIDBQgCAgIDAAAAAAABAgMRBCESMUEFUWGh8BMUIjJxgZGx0eEjwQZCUoLx/9oADAMBAAIRAxEAPwDuMAQBAEAQBAEAQBAEAQBAEAQBAEAQBAEAQBAEAQBAEAQBAEAQBAEAQBAEAQBAEAQBAEAQBAEAQBAEAQBAEAQBAEAQBAEAQBAEAQBAEAQBAEAQBAEAQBAEAQCPj8WtGm1Rz4VFz5noAB1JNgB5kT2MXJ4R5KSissxtLtJjmJIFEXPBRzYX2Fw4vbi/XyHE2+7197Od73ZnkvX3JtPtNiF+OjTf+lmT9CGv9RIPTx6MsWrfWJOwvaygxtUD0j/OLr76lJCj1a0rlp5rluXQ1VcuuPqXlGqrqGVgyncEEEEehHMoawaD7gCAIAgCAIAgCAIAgCAIAgCAIAgCAIAgCAIAgCAeVeptYcwCvxOCapVphzemoLafNztv6AE2HqfS04ywtuZCUeJ78hXyhdigAsPrvPY2NEJ1JmP7ZZpXwndulAPSF+9J6EkBBcG6+9iNxKtRqLKsSisrqdLsns3Tazirsnwz/wCvnnwf0ymVPZDMmxiVBUan3inYLs5W27FfK5AuJLRauViam1kdv9j16SUZUJ8L59Un3Z/n7E0VqmGctTY0yTckbo39acN5X5HQidJxjNbnzcbJVvY1uQdp1rEU6oFOqfhsb06ludBPBtvoO/Nr2JmO2hw3XI6NV6ns9maGUF4gCAIAgCAIAgCAIAgCAIAgCAIAgCAIAgCAeGIY3VR1vv5WgHwaBF2vvt7bf9P1gHtSqK4DKQQdwRuCDCeeR6009z7EHhnO0PZz70ro+6seAbEW4YHi/Wx2ns1GcOCRPTX26a5XVNZ8eWPX3KvKMhw+EYlKemoEFNmJuSBa58rmwJtzae06eEN4rwGu7T1OpXBa9stpd3h9F0IOesDedCtNHEsaZla2J0bci9yPUG4II3DDkEcS/GSpPB07sRnD4mgdZu1NgurqwKhlLDo29j52vtew5l9ahLY62nsc4ZZopSXiAIAgCAIAgCAIAgCAIAgCAIAgCAIAgCAQa1Qd5uwUINRvxa29z02gFVnWapVVaSMfESXBVlJRelmAOlmIHkQGEy33Lg+Fm3TUPjzJcj9oOiJqZ6gO/wAINv0lEeCMc8TLpe0lLHCiJhM41k6K2ojkX3HuDK1bNdS6VEMbxL7B5krCzEA/oZtr1Ckvi5nPt00ov4d0Rc7y/XZkPiYqPS3nNlc+EwXVcaM7nHZetoLKwa1yR6CaYalZw0ZZ6R4ymc8xam5DbW5v0tzNq35GLlzOvdhsrOHwi6hZ6hNRx1BYAKpHQhAoPqDOXfPinsdiiHBBJmglJaIAgCAIAgCAIAgCAIAgCAIAgCAIAgCAIBR5qG+74pxa4ud+NKbkH0IBv7yFnyssq+dGDyvK70aVRXxLVtFmZq1UsHIBqXolu7Q6xbTpNtO++4xzw3w4N9aaXE36/RWZp2xp4GulCpUqsRVQGqQBTek5/iuy2ujKOgvewNx8I2WaWuNSaeW10a28H1z+OhRG+fHmSwjVNRp11WtQdGB3SohDA2PFxyOQR6niciUGng6ldsZLcn5VimVhqQE8EEgj1t1+oEnU3F5xkrvjGccJ4LihjAKosCEPn+E+npNcbUpLHJ9O4wSqcovPNde8uWF5sMRmsX2QoF1qadRVgxU8NY3tbyvbbrxLlfNLBR7vDi4jQ4etrF7Ef8ykvPWAIAgCAIAgCAIAgCAfhEA/YAgCAIAgCAIAgCAUXaZzTosRwz07/wCYuPna3zlN8uGDZq0dastUX4/ojYnKUxKmvh6r0KzLbVTK2LAWGtGBRuALlSbT3EZriRFuVMnCSKXCYyk1NqFWgrC5DBwCSfxBweWvzfe85qu4fhktzsz0vElZXLYp+zfZWhRqYxEfEU71RUpUaderTTujTTxqEYFiW1oSxsCq7cE7IyUopvc5U4OM2uRXZxg8YmLp/dEruKdQnSyqqPSNvCXKodRFzqdiSxFyOR0rq6vd1wOO635cSf7w/wD6VVzsU/iya0dqMKyg94oFgWJZF0/mBUnUrg8qwBFiDuJx5VvuNcZrvP1e21DUq08XSqm6+Gmy1GI1DUAEub2vb1tJQstg/i5Hkqqpr4eZpcpxy19RV6nht8Wg3BvZgVJFtj67cTZCxTWUYrKpVvEidggNNxfffeTKyRAEAQBAEAQBAEAQBAEAQBAEAQBAEAQBAEAhZzg++ougtci6341KQyX9NQEhZDji4ltNns5qXcZfJnK7qzLfkfuCDwRObTZKt4OvqoxuWWvuVmPz2mK5TGUrut7PSU3NP8LNps4UjyJFwfKTncpSXGkV06exQbqz/f6LzL8NluLVGpVGJU3W1astRG9LsGXyI6jYi2011xqe8DDe74vhtWH9CdjstqCkwTFEG2zOlNiP8QoP0ljgsFMZvJi8r7OYHDEuaaVazFnqVqqqzlibs1yLJffZQBMdtjW2TqV6aLjxYJGPrVGqKFQrSW2+wDFiNIVR4r32sRvc2BNr4nmTwjXBRgss1uSYZqVMhv8AUqbkbeEdASNr7lj5FiNwLzrUV+zhhnE1Nqsnlci7RbACXGc+oAgCAIAgCAIAgCAIAgCAIAgCAIAgCAIAgCAZbtBgGp1O8pglajeID8Lnr/S3X+bz1bYNVQ2+OH3OpotRHHBN/T+DxznsylRFarcECxKmzb9L/Lp5CRnp3GGZE6dY/aYr2IOApYfDginSRSeWCrqPuwFzM6u4dkaZ1TteZtv6kPGHWdmb2uZF3t9TXVXGC+Vfg+soy84hmSmVIG1Ribqoa4tYG7E2Ow8jciW1UWWYb2Xf/Bn1WurgnHm+7+TY4bIKSWJLuw4ZyCR7AAAE9SBczpQqhD5UcKy+dnzMsqdELwOZYUnpAEAQBAEAQBAEAQBAEAQBAEA+KlVVtqYC5sLkC5PQeZgEDFZ1Tp1Cjq4Atd7AoLi4vY6retrDffYyqV0Yy4ZF8NPOceKO/wCyVicbTpp3jN4drEAtfVxYLcn5ScpqKy+RXCEpy4Yrc+8NXWoodDdWFwd/1B3B9DxPU01lEZRcXhnrPTwQBAEArc0zKlTKqXGskHSLk2vyQOB6mwklBtZRGU4x2bKTtfnS914SxRfFUKgatNj8N9jY2J9AZXbS51SLtNco6iEV1ePzy8zJHMEKlh359WOGVf0Ut+k4n+M+n9lengg5EKmLqVGY/wAJPCBvZnPnwG0j0HInV7N08WnZJfTP79eJx+3tQ6lGiEnxc5Y226Lbv3b+3eXWIptRsyOysrKBpYqSG2ZTbkfit/IJ29pbNHyacoZcWTMH2txNI2qaaq/zAK3+SC31XfzlctNF/LsXV62S2lubDJ87o4keAkOBco1g4HnsSGHqpI+cyTrlDmb67YzWxZSssEAQBAEAQBAEAQBAEAQBAEAzHaTEUajaCH1U7rqChk8YUsrAkEi2k3H/ACJj1MqpfDJ4Z0NHC6PxwSafiU9N7L4SxI2C2Nj5ABwDo67WtvwbzHxPGG8m7hjnOMevwS8sRmtTdrblwg+AEbG19x8fS1zvaSrcpR4HyK7lGMuOPPvKNc7xmHxL0kqjuQx0KyIQCRrIJADEElj8XTpOh2a1OUq5dFlfnf8AaMfbEfZ0wvgt28S577bfpmvy/tVTNhX/AILfmJ/hH11fg/utzyZtnp5L5dzkV6mEuezLMZxh9aoK9Iu3wqHW5vxYX6yrgljOC/jjnGdz1xOY0af+pVpp/U6j9zPFFvkj1yS5mN7Xdqn0lMOWVTtrFw7km2mnfdRfbXzvtbZprooWcy/Biv1P/WH5/gzeW0SgP5idTEdWPJ/2+U1vcwZeScuYoMMyOQDpqU7kgXFiF55Nv2Mr9nuXe1eM9TFUcxaqEopsW5NibDqbDc28hPk9JoZXWcHRc366n6X2jratFV7eW7fyrvf8d7/3g2+UVaVGlpXYUwb6tmvyzN6nmfVKtRSjFbI/N7dRO6x2TeZPf162R+or1GDuLAbqvUX2Jb+a23pcje8nsihvJNXABhIueD1QyV2KwLUiCL7G4INmU/mU9DJJqS3G8HlG27K5194plXt3tOwe3DA/DUA6A2Nx0IPSxOG6rgfgdSi32kfEvJSXCAIAgCAIAgCAIAgCAIAgFD2iwDuwZE6eJkA17cXvuQOgsesy6muUscKTNmkthDPE2v0U1Cp3VS9UlQbBQ4KX258QFzcnjyExcLg8yRvclZHEGfuY4yjTfvrhDaxJIAIt1vt0H+I8p5OxZzElVTJrhkUHZ+qMZXqOu6KxOrzOjQo/Vj7afOb+za5Jux/QyduNRrhT1547ku/6/wCi5znLbrZfQewJ3PuBOzCZ8vOso1ybUxBQaVA0ra63JO5HUi3Xqby3jK+EnUMq7sbAD2Fv2njnk89ngh9xqqkncUxf+9rhR8hc29VnudsHqXUsKGE2kXI8USLVwiKSQoBPJ9zc/rvJJkZFVk1GnRICUv8AVBbUATySUS4+EAWG+36xGuME+HbfP56mi3UWX49rLPClFeCXr7mjw+WB9LOlm2Nr8WNwCR8QB38pW54IRgT3wlpHiJOBHOIFPk2Gw+psJLGSKeCYdNRZDeLLNpIpCamFqrVpWJFwVPDK1tSk9L2Bv0IB33BsaVkcMrhOVUso6BlmPSvTWpTPhboeQRsVYdCDtOfKLi8M60JKSyiVIkhAEAQBAEAQBAEAQBAEAQD8IvzAMPmHYRNZKUKFRCSwDBQy3N7W02YDzJBtYb8nQrIP5lv9Chq+D/xTaXdlr9Eujl9ekoVMPsOiGkAPYah+0n7SD6lDpsW/Mi18wIbS6sp6BlZSbckah4h6iWRinyZRNyj8yPSnjFhxZ4poj4/MUCkk2ABJ9hzPYwZ5KZAwaGygizMS7ehbgH2Ww+UmyPgX9LD+GUuW5co7GfzuppWoR+FWPzttL4FEluMnp8AcAAfSJkYLLNZhKG0yyZuhE9q1HaRTJSiZfPKWxBFwdiPMHkTVWzHYsMrMqzFkbQxuR1/Mp4b36H1Bk5RyiClhmiqKKiylfCy54kiJ2fxhwuI0t/pViFbyDnZH+eyn3XosXw448S5onprOCfC+T/ZvpgOkIAgCAIAgCAIAgCAIAgCAIAgCAeOKwyVF01EV1PRgCNuDv19Z6m08o8aTWGUON7PUV4rGnfYK5Vl+Wvxn/KXxvmZ5aat+Blc8yvuqyoaq1LAO4VCtt/4akmo1ySL28l9Zqqsc1nBjuqjW+ZaZThyTc8mRm8HlccvJeVVssoT3NLWEYvtCfBU9bD/I2muHQxS6n7kvfd4QFGnazG2n+YEA6r/pxPbMYPasG7w42mGRvifdXieI9kUOa0rgzRWzJajApihWdwlgabkU2J2Y28SnyU/8GWU3Kzia5J4JarRy0yrU+c4qWO5NtL8pZ++DR5DmFxY3B4IPII2IMlZEzwlh4ZPzXCB1O15CEsE5rqW3Y3OmqA0KrE1KYurE3L09hcnkspIBPW6m5JMzairhfEuTNumu41h80aeZzUIAgCAIAgCAIAgCAIAgCAIAgCAcA7SUK1XFV6jhnJqVLcmyq7BU9FAFvrzOxUkoLHcce2XFN57zQ9m6CkKg5G59bWBNxttsLA7bDbaRm8EEm2b3L8PpExzlk21xwemMOxkY8z2fIxOffBU9GQ/RpshzRil1JuQ1Be1xfy6zyxHtRraFTaY2jdFn1VqQkGzK9qMx0JVAdUK0wQSCbtUfQgUggAg7m9+RtIX3OqDku4v0WkWpujB8m1+OvkZLDZcadFNgO8RawsfwVLqlxbY6UH1lnZS4aFHrzf3Pf+R2u3WylnZfCv8A12fnlnrQxNmD9bhX9eiP7/hP9vlOi10OLnKybLA1g6TNJYZfB5RUYtmo1kqJ8StdegPQqfRgSvzvJ4U4NMhGTrmmjo+CxS1aaVEPhcAjz36EdCOCOhE5sk08M7Caayj3nh6IAgCAIAgCAIAgCAIAgCAIAgHJu0qijiaw8qjHbk97aqLet6hFvSdSiWYI5Gphix4Lfs5hreIgam3Y/sL+QGw+vWQtYqWTVqbCZTbyRDxT3Bk4oqmzHZ6PBWH8hI9xNcOhkfM+spwCsxYliGAuu2k24PF/1tFktsCts0VbMUpmzMAbA77CxJAueBwfpM/Dk0cWCLWzlbXDAjzBuP0klWQdhje12PLjDUSQv32r3oYFQRSAFJWbVsEK+P3UyizQWaquycWlGGM5zl+Cwt3n6Hc7L1VekfHNPPC8cub789MbMlZjj9T1Sifw12QfD/DpAIoQWuVNiw2t4+Zqohwx3OFqZKc+ZX1yFJvupBB9QeZp5oyp4ZaZHm2kaWNyux9bdfmLH5yucMlilwsi5/naMbA3P8u5/TiVStqp+eSXru5mqjRajVb1QbXfjb8vbzNl9luY1K1GsdJFIVPATzqIvVAA203sf6naYrLa7Pigzpe6Xab/AB3YT54ynj642NtKgIAgCAIAgCAIAgCAIAgCAIB81agVSzGwUEk+QAuTAOFYPEPiaz1nuNdRnsfzMdh7ItlHt6TsKKgsHFsnxPPedHyOlYCZbWX0otcQ21pSi+TIFNtSKT1UH6iWdSpmfzNfF77fWaIcjLPmRshxyU9KNe4BBP8AQSt/PfSTPZxbWSUC1zUg924vZvD1GzjUD0IN1Uf3GUwLZlU2AV2uRva19r+97X/WW5wUonYXIKextchQoO2oKOAGAuAPIG0r48bItw5c2fOPwWkcSyEslM4YMpXpWBU8pt7j8J+n6gy9FTIeX5WMRWFMuyggk266Rtsdj0nO7VnKFOYtrfG23rkdrsKUfeGpQjLbPxLOMNcvya/LeyNIbMzOPLwqu3mFFz7E29J85FN8j623WzZe4Op90cEbU9g4Gw0eY8tPPtcdZZRN1Tw+TMWogr68rmjZTqnFEAQBAEAQBAEAQBAEAQBAEAz/AG5xgTB1UvZqytSXz8akM3sq3Py8yJdRHimvDcpvmowZzPJ1FwF4Gw9vX16zpy5HGzlnQssayiYrOZtqex85libKxHNjb3tt+s8iiUpHi9YKthwBb6SajuVuWxS121k+h/2B/wB5ctjO9z8yrDDvG1KpKsCpIBIui7gnjcGeSexOGxPzs/w7/lKsfZHDN+gMhDmTkRKNQAybRUmW2ExQlUol8ZHhmtcESUEQsaZi8yqDUD/afnx+u39xmpGY88i1ivdBchT1sB4l6/8An2PE43bl8aqocXV8vt6/J3Ow18c34L9/15GryZ8RTLNUZSjjWvOoMxv6BQb/AA728zuTxnNKKb+brssLux3+LO9CuUpNdOm7z45/0eGcZ3cb2ude3mFuBt13t9ZTKTkzbXSoIg4jttmAAFPuwq2AJQlmC7AuWJ3POwE1e+T8DKuz6euTUdiO2/3o9ziFWnX/AAlbhKgAudIJOlx+W+4Fx1A2U3qzZ8zDq9F7L4o7r9G0mgwCAIAgCAIAgCAIAgCAIBzn7Q6VY1SWHhKhaJHFraqqelQkXt1VVtfSbb9K448epztYpN+HQy+TVLGa5GBGzw2KsszSiaIy2ImOxF7DzZf0YN+wnqiOLJFxuNk4xK5SPfIgH1H+b9gB+4kbNidaySwAKz/0Uz/8qg/2kOaJvY98WoZSDuCLH5wuZ5LkZh6hW6k+Jdvcfhb59fUGXooke2HqueP3E8aR6sn1iqgA8dRQfyjdj7AczxeCJNd5k8zxwLFUGwO5PNwf0/fngzFqe04U/DH4peSOtoexbL0pz+GPm/p6/J54fHVVVlVraubAXPz5t6XtPmtRL29ntLN35L6I+ro0dVMFCC2XrL8SyyzvyLGvU0+Wpj9L8D0E8csk5KMeSNHlPZ0ujVSQlNQSXI1M2nnStxfgi5I385oq0zmuKWyMVuqSmoR3bPHKKmX4rwpiqlKozimi1lp+IsBpIVDexJtu0lCqmfJtP7GjUUa3T7yimkstrOxQ9pMC+FrlTs62YFSbEXurKdiNxzyCp8ryqUZVTwz2myN9eUdL7DdqlxiaHb+Mq3PA1qDYtbzBsGA2uQdgwA6dNvGvE4uq0zqllcjVS4yCAIAgCAIAgCAIAgCAR8fgqdam1OoupW5HtuCCNwQdwRuCJ7GTi8ojKKksM5fn+RVMLU33DHwVNgH66WtstUDpw1rjqF6dNymvXrBytRQ4P16z+yNSzAgWMtcTNln1TxWp092P0pvItYRKLyytxmKuZYkRNJ2aOmmpP4hq/wAiT/vM9m5fDY+MTmSjGd1fxGjr+S1Co/cwlsey5ZLRqvhkcbnjexls4qqTvz089/UTRFFLZKyLKlqBSVvcA73I395Cc8FkItsucbli0qbFVC2BOwA4HpKeNlvs90mcoweFaobXItPlHsfoTaJNfCvRIJJt855zCZbYfHaRYSsOOTVpTw2YYajRdipp6LqhUOCqaCACD4T526CdZKF8EjkVai/s+6U0s5yt+T3zkz2T4XDYfEtUUDEL4u5RxpsQ4KMDcsWAFvgsb3maHs4TeN/A62q1199Ch8j24nnntvt3P6kXtZm1WvWLVaZVtCqFs1woLEX1AEG5bkDpK73KclKSxsZ9JXCuDjF535mm+yjs+rOMU1UhqerTSX/+ilCznqNmAW3KXudpp0nDLLXNbeSZi7Qua+DHM6pNxyRAEAQBAEAQBAEAQBAEA8cZhUqo1OooZGFiD/3Yg7g8gieptPKPGk1hnNO1HZSrQu6aqlL8wF6iDyqAfEo/OOnNrXPRp1Cls9mcy/SuO8d15mYwtazrv+b23ptNMuRlhzIZOpgCbX2J8h1P0/W09Z5FGnwuZDpsOAPQbCVOBLi3MS+bls1FW/gLfdx7aSf/ALypS+PBr4P8Hmbk5hYEHpLeEyZM1jsXd5YuRHB0Hs+VSmguPCqg+4G8yWJs1QaR851mKkEX5BH1nsKyFlm5zvKBpqkeYU/VQZ8rYtz79PMS07RoGpetpWuYrM1j2ek7IPFptv5hlDDb2IivE48ROM245FKhUqDci3/fOS+FHuWaTLcyejSVABdQRuF0MPwlktpLAbXKkkgEm8lC+2LeOW2PD+cmO3SqcsnhVqoPE2m9gNgAAFAAG3oP/HEpUceb/O5phFpYNX9l1QHVUUHesaer8LKaJcqvqrUwTvYBj1Jv0tHHEeRy+0vnx4f7OmzacsQBAEAQBAEAQBAEAQBAEAQCjzXsnha+o92tNzv3lMKr38+LEng3BlsLpx6/YqnRCfNb9/U5b9o/ZSpgMN94WqtRe8CEBChVXvYnxG/iCjp8XymuGr4tsGX3Ph3z5GGwr1kVmFRxYX5uOL8HaT4ppt5Drg+h4YmgyrhqdMaqrVLqOpclaaD5m8r+R5ZbjiWDteJ7CYkp/q4eo9he61KYvbfcFr+9pFapdzKno33nJcxx3d16tOxD0arU2/EuqnUKHSdiRcbXA6cTTG6LWSp6eSeCxodrqtNT/D1AEC+rSdwDxv5zxzi3yPPd3jmaHsnRq5lRrV1IpU6LFWLEkkqgdrADoCOvWVz1UYdCUdDKX/Yz+a03wtco4OtAAdiBYE6dmAI2t6eRI3nzWoxxs+80WnsupUobrl054WTzbHvXZKai7OyoouBdnIVRc7Dc8mURjl4RfLT2VRc5R2W7JnaDLqqOhZCGqUqTi1yCAgQkbb/CCfLUPOS9hKpYfi/y2zHp7Yzi8dGeGBw1ZrAWF9rct7WHX3jhXX+yc7YxNLl/YPGVrEgoPOp4fcaB4h77iWxonLlH87eW7/ODFPXQj1/Bqcv+zKgLGtUeoRxpsqjruCDq+gmmGkSeZPPkv9vzMlmvm9lsbPCYCnT+EG4FtTFme3lqYk2244mpLBicmyTPSIgCAIAgCAIAgCAIAgCAIAgHw1VRe5HhFzvuBvufTY/SD1Js5X9sueU8RgEpYetctXTvae6Ve7FN3Gum4DKNYpsLgXsOk8jbXF5k8Gj3LUT2hBv6cvzy8zml20HjcgfTYg/qDtNftpykuFZj3lfulFdUlbPFnRb7dcPpl+R4dmMYTmuBZ6esDEUVCg9dYCnj8LNr+XTme3N4ZjrR/VMyF5/M/aXDqMfjWVlIOJqG1xyK7Mwvf38port6OLJ2aNcCsVkd87N4fr8FZmRYpYAbsdhubLsDfb8o6dZOV8IrLaW5TDSXTlwxi20s7b7P6HZ/saNJ8pp0CVD/AMbvVvZ7VK1QBmHIutt/QTI5KTeHkudc68OSaJuN7KYbNGp4hqisAApqUGNqoQkbgiyb34ubbX2BFE6YWPLOjTr9Tok647Z3w1yz1Iy/ZRhRUDLXxAANwAUuCDcWbTf/AH9ZBaSCeVkvl2/qZVuElF5WM4/vHkaNsgLju6rUa1IG6CpQVnS/NmZint4LDi1rAX8GdmcpW43jlP6+v2TcBk9Kk2tV8enRq2HhBvYKoCqPYCSSSISm3sWE9ICAIAgCAIAgCAIAgCAIAgCAIBHx+Np0KbVKrhEXkn6AADcknYAbkm08bSWWShCU5cMVlmMrdtK1ckYVEUD8VQF2P9qsAv1aZZanfETrw7LUFm5/Zev9GLz5swNZqxrFHZQhakWp+AXsp0n1v+0zyvmnlnVo02mdagt0t98Pf8FJleXCu5GuxsG7sKo1LpsdIuE1LtsR1vM1mpVUMcO3fvjPjzf3Lb26kmls+uer8y6HYxW8Qc0y3iNNlV0Btvp31DztqPvKq+27alwJKSXJ7p+vsj5/UaONtjm28ssOzPY6jQxdCuWLslQWUKqpeoe7BsLtcF7/ABW2mjT9sW33KDSSf1z6yUy0cIQbT3OsY7FClTZyL2Gw6knZVHqSQPnOvOahFyfQyRjxPBw6v2DY1qtTvqZ7yo1SxR/CXYkgEVNxv6TkL/kGFh1+f9GmXZ6bypeX9n03YnRTNn7yoWPA0KoNybKWJJv5t146TNPtZXWZnHC/Pn/XTB1ez29LHhztnPr1zKzK61amXpoym9lLBmKlfxJbZXQ8EEFTvYdZq9r8SlDK8O/6+s/o6j00LYqcv1v9fW5tsmTE0E8NcUhyQi0VF7AXKinpJsAOOAJfG2aXP9GC6micsNNvxb/kvOzfbxXrDD4gqHY6UqDYMxNgjrfwsehGxO1lNgb6dQpvDMOs7LlVD2kN11XVevI3E1HIEAQBAEAQBAEAQBAEAQBAEAQBAEA5X9tOCzKqaX3ag1XDopZgnicVCSLmmDqcabW08XbzlVlfHzexs0ur92y4xTk+r6I49hu1OIokp3vdEbFWpMLEdD4riV+6Q8TTLte+XzJfgsV7S4moLlhUHU0zqt7p8Q+hlU9J3M16ftmC2sgl4osezGKX7wjmrT+JetmFzZrg8eEmY9TS1TJY6G67W131tRZt8w7TYemQiMa9Vtko0B3lVja9gq8fOcijQX3PaOF3vZHLstjBbsiZVn+Y1cQKS5RXXTVVXdidCqlVdZ1FQpNh0bfpedjT9kuqanx8vD+zJZq4yi0kdC+0PG1qOCZ6GHfEOHpHu0DMxAqKSbKCdgObbTqX1e1rcM4yZK58Ess5plXblausvhMRSSmyrVcrqSkWvbvSN0Gx3ItPnrex7YpuLT8Op0IautvHIvM7rXw1RkN9QABU7WdgpII9Cd5h0sM3xjI21Y41k5wjvTtqIQ9By59lXed6NMpM7F2tpgsyZCzXtPVUaTV0+nxP/iDZfmflNMNJ/wCTOJqO2Vypj93/AKREyHK8xx7j7rRrOCf9VrCmN+WfSFFvK99tpo9hX3HOfaOqby5v6bYP6swFN1pU1qNrdUUO35mCgM3zO8tMbeWe8HggCAIAgCAIAgCAIAgCAIAgCAIAgEDM8lw2JFsRh6NYDjvKaPb21DaAZ2v9l2Tu2o4JVI/I9an+lNwIB74f7OssTjChv/UqVqn/AOjm0AuspyPC4W/3fD0qWr4iiKpP9RAufnALCAIB8tTBuCAbixuOR5HzEAylf7NssZiww5p6uVp1K1Omf/bRgo+QEi4Rby0TVk1yb/J6U/s8yxeMKPW9Ssb+933kiLbe7JuB7H5dRINPA4ZWHDClT1D+4i/6weF2BaAfsAQBAEAQBAEAQBAEAQBAEAQBAEAQBAEAQBAEAQBAEAQBAEAQBAEAQBAEAQBAEAQBAEAQBAEAQBAEAQBAEAQBAEAQBAEAQBAEAQBAEAQBAEAQB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data:image/jpeg;base64,/9j/4AAQSkZJRgABAQAAAQABAAD/2wCEAAkGBxISEhMUExIUFRUVGBgYFxgXGBQaFRoYFBQZFxYYGBgYHCggGBolHxkbIjEhJSktLi4uFx8zOTMtNyguLisBCgoKDg0OGxAQGy8lICQsLCwsLDQvLC8sLywsLCwsLCwsNC8sLCw0LCwsLCwsLCw0LywsLCwsLCwsLCwsLCwsLP/AABEIAOEA4QMBEQACEQEDEQH/xAAcAAEAAwEBAQEBAAAAAAAAAAAABAUGBwMCAQj/xAA9EAACAQIFAQYDBgUEAQUBAAABAgADEQQFEiExQQYTIlFhcTKBkQcUQlKhsSNicoKSM8HR8PFzg6Kys2P/xAAbAQEAAwEBAQEAAAAAAAAAAAAAAgMEBQEGB//EADMRAAICAQIDBQgCAgIDAAAAAAABAgMRBCESMUEFUWGh8BMUIjJxgZGx0eEjwQZCUoLx/9oADAMBAAIRAxEAPwDuMAQBAEAQBAEAQBAEAQBAEAQBAEAQBAEAQBAEAQBAEAQBAEAQBAEAQBAEAQBAEAQBAEAQBAEAQBAEAQBAEAQBAEAQBAEAQBAEAQBAEAQBAEAQBAEAQBAEAQCPj8WtGm1Rz4VFz5noAB1JNgB5kT2MXJ4R5KSissxtLtJjmJIFEXPBRzYX2Fw4vbi/XyHE2+7197Od73ZnkvX3JtPtNiF+OjTf+lmT9CGv9RIPTx6MsWrfWJOwvaygxtUD0j/OLr76lJCj1a0rlp5rluXQ1VcuuPqXlGqrqGVgyncEEEEehHMoawaD7gCAIAgCAIAgCAIAgCAIAgCAIAgCAIAgCAIAgCAeVeptYcwCvxOCapVphzemoLafNztv6AE2HqfS04ywtuZCUeJ78hXyhdigAsPrvPY2NEJ1JmP7ZZpXwndulAPSF+9J6EkBBcG6+9iNxKtRqLKsSisrqdLsns3Tazirsnwz/wCvnnwf0ymVPZDMmxiVBUan3inYLs5W27FfK5AuJLRauViam1kdv9j16SUZUJ8L59Un3Z/n7E0VqmGctTY0yTckbo39acN5X5HQidJxjNbnzcbJVvY1uQdp1rEU6oFOqfhsb06ludBPBtvoO/Nr2JmO2hw3XI6NV6ns9maGUF4gCAIAgCAIAgCAIAgCAIAgCAIAgCAIAgCAeGIY3VR1vv5WgHwaBF2vvt7bf9P1gHtSqK4DKQQdwRuCDCeeR6009z7EHhnO0PZz70ro+6seAbEW4YHi/Wx2ns1GcOCRPTX26a5XVNZ8eWPX3KvKMhw+EYlKemoEFNmJuSBa58rmwJtzae06eEN4rwGu7T1OpXBa9stpd3h9F0IOesDedCtNHEsaZla2J0bci9yPUG4II3DDkEcS/GSpPB07sRnD4mgdZu1NgurqwKhlLDo29j52vtew5l9ahLY62nsc4ZZopSXiAIAgCAIAgCAIAgCAIAgCAIAgCAIAgCAQa1Qd5uwUINRvxa29z02gFVnWapVVaSMfESXBVlJRelmAOlmIHkQGEy33Lg+Fm3TUPjzJcj9oOiJqZ6gO/wAINv0lEeCMc8TLpe0lLHCiJhM41k6K2ojkX3HuDK1bNdS6VEMbxL7B5krCzEA/oZtr1Ckvi5nPt00ov4d0Rc7y/XZkPiYqPS3nNlc+EwXVcaM7nHZetoLKwa1yR6CaYalZw0ZZ6R4ymc8xam5DbW5v0tzNq35GLlzOvdhsrOHwi6hZ6hNRx1BYAKpHQhAoPqDOXfPinsdiiHBBJmglJaIAgCAIAgCAIAgCAIAgCAIAgCAIAgCAIBR5qG+74pxa4ud+NKbkH0IBv7yFnyssq+dGDyvK70aVRXxLVtFmZq1UsHIBqXolu7Q6xbTpNtO++4xzw3w4N9aaXE36/RWZp2xp4GulCpUqsRVQGqQBTek5/iuy2ujKOgvewNx8I2WaWuNSaeW10a28H1z+OhRG+fHmSwjVNRp11WtQdGB3SohDA2PFxyOQR6niciUGng6ldsZLcn5VimVhqQE8EEgj1t1+oEnU3F5xkrvjGccJ4LihjAKosCEPn+E+npNcbUpLHJ9O4wSqcovPNde8uWF5sMRmsX2QoF1qadRVgxU8NY3tbyvbbrxLlfNLBR7vDi4jQ4etrF7Ef8ykvPWAIAgCAIAgCAIAgCAfhEA/YAgCAIAgCAIAgCAUXaZzTosRwz07/wCYuPna3zlN8uGDZq0dastUX4/ojYnKUxKmvh6r0KzLbVTK2LAWGtGBRuALlSbT3EZriRFuVMnCSKXCYyk1NqFWgrC5DBwCSfxBweWvzfe85qu4fhktzsz0vElZXLYp+zfZWhRqYxEfEU71RUpUaderTTujTTxqEYFiW1oSxsCq7cE7IyUopvc5U4OM2uRXZxg8YmLp/dEruKdQnSyqqPSNvCXKodRFzqdiSxFyOR0rq6vd1wOO635cSf7w/wD6VVzsU/iya0dqMKyg94oFgWJZF0/mBUnUrg8qwBFiDuJx5VvuNcZrvP1e21DUq08XSqm6+Gmy1GI1DUAEub2vb1tJQstg/i5Hkqqpr4eZpcpxy19RV6nht8Wg3BvZgVJFtj67cTZCxTWUYrKpVvEidggNNxfffeTKyRAEAQBAEAQBAEAQBAEAQBAEAQBAEAQBAEAhZzg++ougtci6341KQyX9NQEhZDji4ltNns5qXcZfJnK7qzLfkfuCDwRObTZKt4OvqoxuWWvuVmPz2mK5TGUrut7PSU3NP8LNps4UjyJFwfKTncpSXGkV06exQbqz/f6LzL8NluLVGpVGJU3W1astRG9LsGXyI6jYi2011xqe8DDe74vhtWH9CdjstqCkwTFEG2zOlNiP8QoP0ljgsFMZvJi8r7OYHDEuaaVazFnqVqqqzlibs1yLJffZQBMdtjW2TqV6aLjxYJGPrVGqKFQrSW2+wDFiNIVR4r32sRvc2BNr4nmTwjXBRgss1uSYZqVMhv8AUqbkbeEdASNr7lj5FiNwLzrUV+zhhnE1Nqsnlci7RbACXGc+oAgCAIAgCAIAgCAIAgCAIAgCAIAgCAIAgCAZbtBgGp1O8pglajeID8Lnr/S3X+bz1bYNVQ2+OH3OpotRHHBN/T+DxznsylRFarcECxKmzb9L/Lp5CRnp3GGZE6dY/aYr2IOApYfDginSRSeWCrqPuwFzM6u4dkaZ1TteZtv6kPGHWdmb2uZF3t9TXVXGC+Vfg+soy84hmSmVIG1Ribqoa4tYG7E2Ow8jciW1UWWYb2Xf/Bn1WurgnHm+7+TY4bIKSWJLuw4ZyCR7AAAE9SBczpQqhD5UcKy+dnzMsqdELwOZYUnpAEAQBAEAQBAEAQBAEAQBAEA+KlVVtqYC5sLkC5PQeZgEDFZ1Tp1Cjq4Atd7AoLi4vY6retrDffYyqV0Yy4ZF8NPOceKO/wCyVicbTpp3jN4drEAtfVxYLcn5ScpqKy+RXCEpy4Yrc+8NXWoodDdWFwd/1B3B9DxPU01lEZRcXhnrPTwQBAEArc0zKlTKqXGskHSLk2vyQOB6mwklBtZRGU4x2bKTtfnS914SxRfFUKgatNj8N9jY2J9AZXbS51SLtNco6iEV1ePzy8zJHMEKlh359WOGVf0Ut+k4n+M+n9lengg5EKmLqVGY/wAJPCBvZnPnwG0j0HInV7N08WnZJfTP79eJx+3tQ6lGiEnxc5Y226Lbv3b+3eXWIptRsyOysrKBpYqSG2ZTbkfit/IJ29pbNHyacoZcWTMH2txNI2qaaq/zAK3+SC31XfzlctNF/LsXV62S2lubDJ87o4keAkOBco1g4HnsSGHqpI+cyTrlDmb67YzWxZSssEAQBAEAQBAEAQBAEAQBAEAzHaTEUajaCH1U7rqChk8YUsrAkEi2k3H/ACJj1MqpfDJ4Z0NHC6PxwSafiU9N7L4SxI2C2Nj5ABwDo67WtvwbzHxPGG8m7hjnOMevwS8sRmtTdrblwg+AEbG19x8fS1zvaSrcpR4HyK7lGMuOPPvKNc7xmHxL0kqjuQx0KyIQCRrIJADEElj8XTpOh2a1OUq5dFlfnf8AaMfbEfZ0wvgt28S577bfpmvy/tVTNhX/AILfmJ/hH11fg/utzyZtnp5L5dzkV6mEuezLMZxh9aoK9Iu3wqHW5vxYX6yrgljOC/jjnGdz1xOY0af+pVpp/U6j9zPFFvkj1yS5mN7Xdqn0lMOWVTtrFw7km2mnfdRfbXzvtbZprooWcy/Biv1P/WH5/gzeW0SgP5idTEdWPJ/2+U1vcwZeScuYoMMyOQDpqU7kgXFiF55Nv2Mr9nuXe1eM9TFUcxaqEopsW5NibDqbDc28hPk9JoZXWcHRc366n6X2jratFV7eW7fyrvf8d7/3g2+UVaVGlpXYUwb6tmvyzN6nmfVKtRSjFbI/N7dRO6x2TeZPf162R+or1GDuLAbqvUX2Jb+a23pcje8nsihvJNXABhIueD1QyV2KwLUiCL7G4INmU/mU9DJJqS3G8HlG27K5194plXt3tOwe3DA/DUA6A2Nx0IPSxOG6rgfgdSi32kfEvJSXCAIAgCAIAgCAIAgCAIAgFD2iwDuwZE6eJkA17cXvuQOgsesy6muUscKTNmkthDPE2v0U1Cp3VS9UlQbBQ4KX258QFzcnjyExcLg8yRvclZHEGfuY4yjTfvrhDaxJIAIt1vt0H+I8p5OxZzElVTJrhkUHZ+qMZXqOu6KxOrzOjQo/Vj7afOb+za5Jux/QyduNRrhT1547ku/6/wCi5znLbrZfQewJ3PuBOzCZ8vOso1ybUxBQaVA0ra63JO5HUi3Xqby3jK+EnUMq7sbAD2Fv2njnk89ngh9xqqkncUxf+9rhR8hc29VnudsHqXUsKGE2kXI8USLVwiKSQoBPJ9zc/rvJJkZFVk1GnRICUv8AVBbUATySUS4+EAWG+36xGuME+HbfP56mi3UWX49rLPClFeCXr7mjw+WB9LOlm2Nr8WNwCR8QB38pW54IRgT3wlpHiJOBHOIFPk2Gw+psJLGSKeCYdNRZDeLLNpIpCamFqrVpWJFwVPDK1tSk9L2Bv0IB33BsaVkcMrhOVUso6BlmPSvTWpTPhboeQRsVYdCDtOfKLi8M60JKSyiVIkhAEAQBAEAQBAEAQBAEAQD8IvzAMPmHYRNZKUKFRCSwDBQy3N7W02YDzJBtYb8nQrIP5lv9Chq+D/xTaXdlr9Eujl9ekoVMPsOiGkAPYah+0n7SD6lDpsW/Mi18wIbS6sp6BlZSbckah4h6iWRinyZRNyj8yPSnjFhxZ4poj4/MUCkk2ABJ9hzPYwZ5KZAwaGygizMS7ehbgH2Ww+UmyPgX9LD+GUuW5co7GfzuppWoR+FWPzttL4FEluMnp8AcAAfSJkYLLNZhKG0yyZuhE9q1HaRTJSiZfPKWxBFwdiPMHkTVWzHYsMrMqzFkbQxuR1/Mp4b36H1Bk5RyiClhmiqKKiylfCy54kiJ2fxhwuI0t/pViFbyDnZH+eyn3XosXw448S5onprOCfC+T/ZvpgOkIAgCAIAgCAIAgCAIAgCAIAgCAeOKwyVF01EV1PRgCNuDv19Z6m08o8aTWGUON7PUV4rGnfYK5Vl+Wvxn/KXxvmZ5aat+Blc8yvuqyoaq1LAO4VCtt/4akmo1ySL28l9Zqqsc1nBjuqjW+ZaZThyTc8mRm8HlccvJeVVssoT3NLWEYvtCfBU9bD/I2muHQxS6n7kvfd4QFGnazG2n+YEA6r/pxPbMYPasG7w42mGRvifdXieI9kUOa0rgzRWzJajApihWdwlgabkU2J2Y28SnyU/8GWU3Kzia5J4JarRy0yrU+c4qWO5NtL8pZ++DR5DmFxY3B4IPII2IMlZEzwlh4ZPzXCB1O15CEsE5rqW3Y3OmqA0KrE1KYurE3L09hcnkspIBPW6m5JMzairhfEuTNumu41h80aeZzUIAgCAIAgCAIAgCAIAgCAIAgCAcA7SUK1XFV6jhnJqVLcmyq7BU9FAFvrzOxUkoLHcce2XFN57zQ9m6CkKg5G59bWBNxttsLA7bDbaRm8EEm2b3L8PpExzlk21xwemMOxkY8z2fIxOffBU9GQ/RpshzRil1JuQ1Be1xfy6zyxHtRraFTaY2jdFn1VqQkGzK9qMx0JVAdUK0wQSCbtUfQgUggAg7m9+RtIX3OqDku4v0WkWpujB8m1+OvkZLDZcadFNgO8RawsfwVLqlxbY6UH1lnZS4aFHrzf3Pf+R2u3WylnZfCv8A12fnlnrQxNmD9bhX9eiP7/hP9vlOi10OLnKybLA1g6TNJYZfB5RUYtmo1kqJ8StdegPQqfRgSvzvJ4U4NMhGTrmmjo+CxS1aaVEPhcAjz36EdCOCOhE5sk08M7Caayj3nh6IAgCAIAgCAIAgCAIAgCAIAgHJu0qijiaw8qjHbk97aqLet6hFvSdSiWYI5Gphix4Lfs5hreIgam3Y/sL+QGw+vWQtYqWTVqbCZTbyRDxT3Bk4oqmzHZ6PBWH8hI9xNcOhkfM+spwCsxYliGAuu2k24PF/1tFktsCts0VbMUpmzMAbA77CxJAueBwfpM/Dk0cWCLWzlbXDAjzBuP0klWQdhje12PLjDUSQv32r3oYFQRSAFJWbVsEK+P3UyizQWaquycWlGGM5zl+Cwt3n6Hc7L1VekfHNPPC8cub789MbMlZjj9T1Sifw12QfD/DpAIoQWuVNiw2t4+Zqohwx3OFqZKc+ZX1yFJvupBB9QeZp5oyp4ZaZHm2kaWNyux9bdfmLH5yucMlilwsi5/naMbA3P8u5/TiVStqp+eSXru5mqjRajVb1QbXfjb8vbzNl9luY1K1GsdJFIVPATzqIvVAA203sf6naYrLa7Pigzpe6Xab/AB3YT54ynj642NtKgIAgCAIAgCAIAgCAIAgCAIB81agVSzGwUEk+QAuTAOFYPEPiaz1nuNdRnsfzMdh7ItlHt6TsKKgsHFsnxPPedHyOlYCZbWX0otcQ21pSi+TIFNtSKT1UH6iWdSpmfzNfF77fWaIcjLPmRshxyU9KNe4BBP8AQSt/PfSTPZxbWSUC1zUg924vZvD1GzjUD0IN1Uf3GUwLZlU2AV2uRva19r+97X/WW5wUonYXIKextchQoO2oKOAGAuAPIG0r48bItw5c2fOPwWkcSyEslM4YMpXpWBU8pt7j8J+n6gy9FTIeX5WMRWFMuyggk266Rtsdj0nO7VnKFOYtrfG23rkdrsKUfeGpQjLbPxLOMNcvya/LeyNIbMzOPLwqu3mFFz7E29J85FN8j623WzZe4Op90cEbU9g4Gw0eY8tPPtcdZZRN1Tw+TMWogr68rmjZTqnFEAQBAEAQBAEAQBAEAQBAEAz/AG5xgTB1UvZqytSXz8akM3sq3Py8yJdRHimvDcpvmowZzPJ1FwF4Gw9vX16zpy5HGzlnQssayiYrOZtqex85libKxHNjb3tt+s8iiUpHi9YKthwBb6SajuVuWxS121k+h/2B/wB5ctjO9z8yrDDvG1KpKsCpIBIui7gnjcGeSexOGxPzs/w7/lKsfZHDN+gMhDmTkRKNQAybRUmW2ExQlUol8ZHhmtcESUEQsaZi8yqDUD/afnx+u39xmpGY88i1ivdBchT1sB4l6/8An2PE43bl8aqocXV8vt6/J3Ow18c34L9/15GryZ8RTLNUZSjjWvOoMxv6BQb/AA728zuTxnNKKb+brssLux3+LO9CuUpNdOm7z45/0eGcZ3cb2ude3mFuBt13t9ZTKTkzbXSoIg4jttmAAFPuwq2AJQlmC7AuWJ3POwE1e+T8DKuz6euTUdiO2/3o9ziFWnX/AAlbhKgAudIJOlx+W+4Fx1A2U3qzZ8zDq9F7L4o7r9G0mgwCAIAgCAIAgCAIAgCAIBzn7Q6VY1SWHhKhaJHFraqqelQkXt1VVtfSbb9K448epztYpN+HQy+TVLGa5GBGzw2KsszSiaIy2ImOxF7DzZf0YN+wnqiOLJFxuNk4xK5SPfIgH1H+b9gB+4kbNidaySwAKz/0Uz/8qg/2kOaJvY98WoZSDuCLH5wuZ5LkZh6hW6k+Jdvcfhb59fUGXooke2HqueP3E8aR6sn1iqgA8dRQfyjdj7AczxeCJNd5k8zxwLFUGwO5PNwf0/fngzFqe04U/DH4peSOtoexbL0pz+GPm/p6/J54fHVVVlVraubAXPz5t6XtPmtRL29ntLN35L6I+ro0dVMFCC2XrL8SyyzvyLGvU0+Wpj9L8D0E8csk5KMeSNHlPZ0ujVSQlNQSXI1M2nnStxfgi5I385oq0zmuKWyMVuqSmoR3bPHKKmX4rwpiqlKozimi1lp+IsBpIVDexJtu0lCqmfJtP7GjUUa3T7yimkstrOxQ9pMC+FrlTs62YFSbEXurKdiNxzyCp8ryqUZVTwz2myN9eUdL7DdqlxiaHb+Mq3PA1qDYtbzBsGA2uQdgwA6dNvGvE4uq0zqllcjVS4yCAIAgCAIAgCAIAgCAR8fgqdam1OoupW5HtuCCNwQdwRuCJ7GTi8ojKKksM5fn+RVMLU33DHwVNgH66WtstUDpw1rjqF6dNymvXrBytRQ4P16z+yNSzAgWMtcTNln1TxWp092P0pvItYRKLyytxmKuZYkRNJ2aOmmpP4hq/wAiT/vM9m5fDY+MTmSjGd1fxGjr+S1Co/cwlsey5ZLRqvhkcbnjexls4qqTvz089/UTRFFLZKyLKlqBSVvcA73I395Cc8FkItsucbli0qbFVC2BOwA4HpKeNlvs90mcoweFaobXItPlHsfoTaJNfCvRIJJt855zCZbYfHaRYSsOOTVpTw2YYajRdipp6LqhUOCqaCACD4T526CdZKF8EjkVai/s+6U0s5yt+T3zkz2T4XDYfEtUUDEL4u5RxpsQ4KMDcsWAFvgsb3maHs4TeN/A62q1199Ch8j24nnntvt3P6kXtZm1WvWLVaZVtCqFs1woLEX1AEG5bkDpK73KclKSxsZ9JXCuDjF535mm+yjs+rOMU1UhqerTSX/+ilCznqNmAW3KXudpp0nDLLXNbeSZi7Qua+DHM6pNxyRAEAQBAEAQBAEAQBAEA8cZhUqo1OooZGFiD/3Yg7g8gieptPKPGk1hnNO1HZSrQu6aqlL8wF6iDyqAfEo/OOnNrXPRp1Cls9mcy/SuO8d15mYwtazrv+b23ptNMuRlhzIZOpgCbX2J8h1P0/W09Z5FGnwuZDpsOAPQbCVOBLi3MS+bls1FW/gLfdx7aSf/ALypS+PBr4P8Hmbk5hYEHpLeEyZM1jsXd5YuRHB0Hs+VSmguPCqg+4G8yWJs1QaR851mKkEX5BH1nsKyFlm5zvKBpqkeYU/VQZ8rYtz79PMS07RoGpetpWuYrM1j2ek7IPFptv5hlDDb2IivE48ROM245FKhUqDci3/fOS+FHuWaTLcyejSVABdQRuF0MPwlktpLAbXKkkgEm8lC+2LeOW2PD+cmO3SqcsnhVqoPE2m9gNgAAFAAG3oP/HEpUceb/O5phFpYNX9l1QHVUUHesaer8LKaJcqvqrUwTvYBj1Jv0tHHEeRy+0vnx4f7OmzacsQBAEAQBAEAQBAEAQBAEAQCjzXsnha+o92tNzv3lMKr38+LEng3BlsLpx6/YqnRCfNb9/U5b9o/ZSpgMN94WqtRe8CEBChVXvYnxG/iCjp8XymuGr4tsGX3Ph3z5GGwr1kVmFRxYX5uOL8HaT4ppt5Drg+h4YmgyrhqdMaqrVLqOpclaaD5m8r+R5ZbjiWDteJ7CYkp/q4eo9he61KYvbfcFr+9pFapdzKno33nJcxx3d16tOxD0arU2/EuqnUKHSdiRcbXA6cTTG6LWSp6eSeCxodrqtNT/D1AEC+rSdwDxv5zxzi3yPPd3jmaHsnRq5lRrV1IpU6LFWLEkkqgdrADoCOvWVz1UYdCUdDKX/Yz+a03wtco4OtAAdiBYE6dmAI2t6eRI3nzWoxxs+80WnsupUobrl054WTzbHvXZKai7OyoouBdnIVRc7Dc8mURjl4RfLT2VRc5R2W7JnaDLqqOhZCGqUqTi1yCAgQkbb/CCfLUPOS9hKpYfi/y2zHp7Yzi8dGeGBw1ZrAWF9rct7WHX3jhXX+yc7YxNLl/YPGVrEgoPOp4fcaB4h77iWxonLlH87eW7/ODFPXQj1/Bqcv+zKgLGtUeoRxpsqjruCDq+gmmGkSeZPPkv9vzMlmvm9lsbPCYCnT+EG4FtTFme3lqYk2244mpLBicmyTPSIgCAIAgCAIAgCAIAgCAIAgHw1VRe5HhFzvuBvufTY/SD1Js5X9sueU8RgEpYetctXTvae6Ve7FN3Gum4DKNYpsLgXsOk8jbXF5k8Gj3LUT2hBv6cvzy8zml20HjcgfTYg/qDtNftpykuFZj3lfulFdUlbPFnRb7dcPpl+R4dmMYTmuBZ6esDEUVCg9dYCnj8LNr+XTme3N4ZjrR/VMyF5/M/aXDqMfjWVlIOJqG1xyK7Mwvf38port6OLJ2aNcCsVkd87N4fr8FZmRYpYAbsdhubLsDfb8o6dZOV8IrLaW5TDSXTlwxi20s7b7P6HZ/saNJ8pp0CVD/AMbvVvZ7VK1QBmHIutt/QTI5KTeHkudc68OSaJuN7KYbNGp4hqisAApqUGNqoQkbgiyb34ubbX2BFE6YWPLOjTr9Tok647Z3w1yz1Iy/ZRhRUDLXxAANwAUuCDcWbTf/AH9ZBaSCeVkvl2/qZVuElF5WM4/vHkaNsgLju6rUa1IG6CpQVnS/NmZint4LDi1rAX8GdmcpW43jlP6+v2TcBk9Kk2tV8enRq2HhBvYKoCqPYCSSSISm3sWE9ICAIAgCAIAgCAIAgCAIAgCAIBHx+Np0KbVKrhEXkn6AADcknYAbkm08bSWWShCU5cMVlmMrdtK1ckYVEUD8VQF2P9qsAv1aZZanfETrw7LUFm5/Zev9GLz5swNZqxrFHZQhakWp+AXsp0n1v+0zyvmnlnVo02mdagt0t98Pf8FJleXCu5GuxsG7sKo1LpsdIuE1LtsR1vM1mpVUMcO3fvjPjzf3Lb26kmls+uer8y6HYxW8Qc0y3iNNlV0Btvp31DztqPvKq+27alwJKSXJ7p+vsj5/UaONtjm28ssOzPY6jQxdCuWLslQWUKqpeoe7BsLtcF7/ABW2mjT9sW33KDSSf1z6yUy0cIQbT3OsY7FClTZyL2Gw6knZVHqSQPnOvOahFyfQyRjxPBw6v2DY1qtTvqZ7yo1SxR/CXYkgEVNxv6TkL/kGFh1+f9GmXZ6bypeX9n03YnRTNn7yoWPA0KoNybKWJJv5t146TNPtZXWZnHC/Pn/XTB1ez29LHhztnPr1zKzK61amXpoym9lLBmKlfxJbZXQ8EEFTvYdZq9r8SlDK8O/6+s/o6j00LYqcv1v9fW5tsmTE0E8NcUhyQi0VF7AXKinpJsAOOAJfG2aXP9GC6micsNNvxb/kvOzfbxXrDD4gqHY6UqDYMxNgjrfwsehGxO1lNgb6dQpvDMOs7LlVD2kN11XVevI3E1HIEAQBAEAQBAEAQBAEAQBAEAQBAEA5X9tOCzKqaX3ag1XDopZgnicVCSLmmDqcabW08XbzlVlfHzexs0ur92y4xTk+r6I49hu1OIokp3vdEbFWpMLEdD4riV+6Q8TTLte+XzJfgsV7S4moLlhUHU0zqt7p8Q+hlU9J3M16ftmC2sgl4osezGKX7wjmrT+JetmFzZrg8eEmY9TS1TJY6G67W131tRZt8w7TYemQiMa9Vtko0B3lVja9gq8fOcijQX3PaOF3vZHLstjBbsiZVn+Y1cQKS5RXXTVVXdidCqlVdZ1FQpNh0bfpedjT9kuqanx8vD+zJZq4yi0kdC+0PG1qOCZ6GHfEOHpHu0DMxAqKSbKCdgObbTqX1e1rcM4yZK58Ess5plXblausvhMRSSmyrVcrqSkWvbvSN0Gx3ItPnrex7YpuLT8Op0IautvHIvM7rXw1RkN9QABU7WdgpII9Cd5h0sM3xjI21Y41k5wjvTtqIQ9By59lXed6NMpM7F2tpgsyZCzXtPVUaTV0+nxP/iDZfmflNMNJ/wCTOJqO2Vypj93/AKREyHK8xx7j7rRrOCf9VrCmN+WfSFFvK99tpo9hX3HOfaOqby5v6bYP6swFN1pU1qNrdUUO35mCgM3zO8tMbeWe8HggCAIAgCAIAgCAIAgCAIAgCAIAgEDM8lw2JFsRh6NYDjvKaPb21DaAZ2v9l2Tu2o4JVI/I9an+lNwIB74f7OssTjChv/UqVqn/AOjm0AuspyPC4W/3fD0qWr4iiKpP9RAufnALCAIB8tTBuCAbixuOR5HzEAylf7NssZiww5p6uVp1K1Omf/bRgo+QEi4Rby0TVk1yb/J6U/s8yxeMKPW9Ssb+933kiLbe7JuB7H5dRINPA4ZWHDClT1D+4i/6weF2BaAfsAQBAEAQBAEAQBAEAQBAEAQBAEAQBAEAQBAEAQBAEAQBAEAQBAEAQBAEAQBAEAQBAEAQBAEAQBAEAQBAEAQBAEAQBAEAQBAEAQBAEAQBAEAQB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s://encrypted-tbn1.gstatic.com/images?q=tbn:ANd9GcR_0H6JYDQPYORvdkHRndV9PvB8e85vJVbBVi_dTo_Q73np-3QJ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886" y="4437112"/>
            <a:ext cx="2516882" cy="231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encrypted-tbn1.gstatic.com/images?q=tbn:ANd9GcQO1pAFMO6niXDzesHuUWEdNRkEAD9FOJ4MN7IN3fF_VN2AFgpN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73" y="5008071"/>
            <a:ext cx="1237425" cy="174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135</TotalTime>
  <Words>83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«Сюжетно - ролевые игры» «Знакомимся  с профессией»</vt:lpstr>
      <vt:lpstr>«Лесная больница»</vt:lpstr>
      <vt:lpstr>                                             «ЛЕСНАЯ БОЛЬНИЦА»</vt:lpstr>
      <vt:lpstr>             «РЕГИСТРАТУРА ДЛЯ ЛЕСНЫХ ЖИТЕЛЕЙ»</vt:lpstr>
      <vt:lpstr>      ЗАЙЧИК НА ПРИЁМЕ У ДОКТОРА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«Сюжетно - ролевые игры» «Знакомимся с профессией»</dc:title>
  <dc:creator>Jra</dc:creator>
  <cp:lastModifiedBy>1</cp:lastModifiedBy>
  <cp:revision>13</cp:revision>
  <dcterms:created xsi:type="dcterms:W3CDTF">2013-10-21T17:34:15Z</dcterms:created>
  <dcterms:modified xsi:type="dcterms:W3CDTF">2013-11-15T16:40:55Z</dcterms:modified>
</cp:coreProperties>
</file>