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6" r:id="rId9"/>
    <p:sldId id="284" r:id="rId10"/>
    <p:sldId id="277" r:id="rId11"/>
    <p:sldId id="279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84A92-7CA8-4EEF-9468-8934CF558F3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D86FE-69DA-453C-9681-E75E17DFF1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95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DAE214-3F0F-4BAE-8377-1F6921E5A3CE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921" y="2146726"/>
            <a:ext cx="640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Сказка про уголёк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42148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МБДОУ №28 «Колосок»</a:t>
            </a:r>
          </a:p>
          <a:p>
            <a:r>
              <a:rPr lang="ru-RU" dirty="0" err="1" smtClean="0"/>
              <a:t>Зимова</a:t>
            </a:r>
            <a:r>
              <a:rPr lang="ru-RU" dirty="0" smtClean="0"/>
              <a:t> Мария Николаевна</a:t>
            </a:r>
          </a:p>
        </p:txBody>
      </p:sp>
      <p:pic>
        <p:nvPicPr>
          <p:cNvPr id="4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9" y="3039480"/>
            <a:ext cx="2071702" cy="3643338"/>
          </a:xfrm>
          <a:prstGeom prst="rect">
            <a:avLst/>
          </a:prstGeom>
          <a:noFill/>
        </p:spPr>
      </p:pic>
      <p:pic>
        <p:nvPicPr>
          <p:cNvPr id="5" name="Голос00001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07321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0000" cy="4368800"/>
          </a:xfrm>
          <a:prstGeom prst="rect">
            <a:avLst/>
          </a:prstGeom>
        </p:spPr>
      </p:pic>
      <p:pic>
        <p:nvPicPr>
          <p:cNvPr id="8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71702" cy="364333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03" y="3816907"/>
            <a:ext cx="4563393" cy="30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71702" cy="364333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538"/>
            <a:ext cx="5511899" cy="415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515859" cy="2636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487936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71702" cy="364333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6" y="1268760"/>
            <a:ext cx="6857290" cy="62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71702" cy="364333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6600056" cy="50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2656"/>
            <a:ext cx="2071702" cy="364333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58" y="0"/>
            <a:ext cx="6761042" cy="6574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2656"/>
            <a:ext cx="2071702" cy="364333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42" y="0"/>
            <a:ext cx="6852782" cy="77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2656"/>
            <a:ext cx="2071702" cy="364333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09" y="1988841"/>
            <a:ext cx="6459227" cy="43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2656"/>
            <a:ext cx="2071702" cy="364333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2184"/>
            <a:ext cx="6096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2656"/>
            <a:ext cx="2071702" cy="364333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00" y="1196752"/>
            <a:ext cx="6508187" cy="51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2656"/>
            <a:ext cx="2071702" cy="3643338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66247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2656"/>
            <a:ext cx="2071702" cy="364333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135637"/>
            <a:ext cx="6497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2656"/>
            <a:ext cx="2071702" cy="364333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6485208" cy="43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</TotalTime>
  <Words>13</Words>
  <Application>Microsoft Office PowerPoint</Application>
  <PresentationFormat>Экран (4:3)</PresentationFormat>
  <Paragraphs>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28</cp:revision>
  <dcterms:created xsi:type="dcterms:W3CDTF">2013-02-26T13:44:12Z</dcterms:created>
  <dcterms:modified xsi:type="dcterms:W3CDTF">2015-11-15T13:26:34Z</dcterms:modified>
</cp:coreProperties>
</file>