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94" r:id="rId8"/>
    <p:sldId id="263" r:id="rId9"/>
    <p:sldId id="268" r:id="rId10"/>
    <p:sldId id="269" r:id="rId11"/>
    <p:sldId id="267" r:id="rId12"/>
    <p:sldId id="270" r:id="rId13"/>
    <p:sldId id="274" r:id="rId14"/>
    <p:sldId id="275" r:id="rId15"/>
    <p:sldId id="280" r:id="rId16"/>
    <p:sldId id="279" r:id="rId17"/>
    <p:sldId id="276" r:id="rId18"/>
    <p:sldId id="277" r:id="rId19"/>
    <p:sldId id="273" r:id="rId20"/>
    <p:sldId id="271" r:id="rId21"/>
    <p:sldId id="284" r:id="rId22"/>
    <p:sldId id="295" r:id="rId23"/>
    <p:sldId id="281" r:id="rId24"/>
    <p:sldId id="283" r:id="rId25"/>
    <p:sldId id="282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10%20&#1044;&#1086;&#1088;&#1086;&#1078;&#1082;&#1072;%2010.wma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04%20&#1044;&#1086;&#1088;&#1086;&#1078;&#1082;&#1072;%204.wma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08%20&#1044;&#1086;&#1088;&#1086;&#1078;&#1082;&#1072;%208.wma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05%20&#1044;&#1086;&#1088;&#1086;&#1078;&#1082;&#1072;%205.wma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18%20&#1044;&#1086;&#1088;&#1086;&#1078;&#1082;&#1072;%2018.wma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02%20&#1044;&#1086;&#1088;&#1086;&#1078;&#1082;&#1072;%202.wma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03%20&#1044;&#1086;&#1088;&#1086;&#1078;&#1082;&#1072;%203.wma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19%20&#1044;&#1086;&#1088;&#1086;&#1078;&#1082;&#1072;%2019.wma" TargetMode="Externa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4;&#1086;%20&#1084;&#1086;&#1077;%2012.11.2015\&#1072;&#1083;&#1100;&#1073;&#1086;&#1084;%20&#1085;&#1072;&#1088;&#1086;&#1076;&#1085;&#1086;&#1081;%20&#1084;&#1091;&#1079;&#1099;&#1082;&#1080;%20&#1093;&#1086;&#1088;&#1086;&#1074;&#1086;&#1076;\07%20&#1044;&#1086;&#1088;&#1086;&#1078;&#1082;&#1072;%207.wma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 шаблон Русские народные сказки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5208"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57290" y="1357298"/>
            <a:ext cx="6357982" cy="407196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РУССКИЕ НАРОДНЫЕ ИНСТРУМЕНТЫ</a:t>
            </a:r>
          </a:p>
          <a:p>
            <a:pPr algn="ctr"/>
            <a:endParaRPr lang="ru-RU" sz="24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>Подготовила 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Серафимович Ольга Викторовна музыкальный руководитель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МАДОУ «Детский сад №44»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548680"/>
            <a:ext cx="8606760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Свирель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древний духовой музыкальный инструмент, род продольной флейты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Иногда он может быть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двухствольным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 этом один из стволов имеет обычно длину 33-35 см, второй — 45-47 см. В верхнем конце ствола — свистковое устройство, в нижней части — по 3 боковых отверстия для изменения высоты звуков. Стволы настроены между собой в кварту и дают в целом диатонический звукоряд в объёме септимы.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обыденном языке свирелью часто называют духовые инструменты типа одноствольных или двуствольных флейт.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Изготавливается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дерева,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имеющего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мягкую сердцевину: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бузины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ивы, черемухи.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Сердцевина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вывертывается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тоненькой палочкой или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выжигается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раскаленной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проволокой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Один конец дудки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срезается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наискось, близ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отверстия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отщепляется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тоненький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язычок и затем по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дудки прорезается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до 8 отверстий.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такие дудки делают из камыша,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дягиля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тростника или другого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пустотелого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4" descr="http://photodomik.ru/photo/42/428ece038293b10aa840607fc7a463b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275262" cy="352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ГУСЛИ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nv86.ru/upload/iblock/5a9/5a9a2326c63ebfa8d17622fd29dc6ea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1678"/>
            <a:ext cx="4059238" cy="307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img0.reactor.cc/pics/comment/%D1%81%D0%B5%D0%BA%D1%81-%D0%B2%D0%BE-%D0%B4%D0%B2%D0%BE%D1%80%D0%B5-%D0%BF%D0%B5%D1%81%D0%BE%D1%87%D0%BD%D0%B8%D1%86%D0%B0-1490872.jpe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17"/>
            <a:ext cx="4059238" cy="313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Гу́сли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(связанное с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гудеть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2400" b="1" baseline="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различные по конструкции и происхождению струнные музыкальные инструменты, распространённые в России.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древним русским струнным щипковым музыкальным инструментом являются гусли лирообразные. В древности гуслями могли называться все струнные музыкальные инструменты.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Традиционно различают несколько видов щипковых гуслей, которые связанны между собой общим названием, при этом являются разными инструментами.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Музыкантов, играющих на гуслях,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гуслярами.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5" descr="http://img0.reactor.cc/pics/comment/%D1%81%D0%B5%D0%BA%D1%81-%D0%B2%D0%BE-%D0%B4%D0%B2%D0%BE%D1%80%D0%B5-%D0%BF%D0%B5%D1%81%D0%BE%D1%87%D0%BD%D0%B8%D1%86%D0%B0-1490872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80831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10 Дорожка 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СВИСТУЛЬКА И БЕРЕСТА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http://www.muzfox.ru/upload/iblock/f8d/f8d7073fc0d167f9d2e34db349834d55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96782" y="2411083"/>
            <a:ext cx="3962073" cy="279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8" descr="http://navelseed.ru/img/nvlsel103582-25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СВИСТУЛЬКА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4" descr="http://teddymarket.ru/images/goods_pics/big/220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6215106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БЕРЕСТА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nko22.ru/upload/resize_cache/altasib.imagepreview/iblock/14/812/IMG_518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0240"/>
            <a:ext cx="4059238" cy="316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www.muzfox.ru/upload/iblock/f8d/f8d7073fc0d167f9d2e34db349834d55.pn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5782" y="2411083"/>
            <a:ext cx="3962073" cy="279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4 Дорожка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БАЛАЛАЙКА И ГУСЛИ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uch.znate.ru/tw_files2/urls_13/8/d-7911/img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750" r="53188" b="-830"/>
          <a:stretch>
            <a:fillRect/>
          </a:stretch>
        </p:blipFill>
        <p:spPr bwMode="auto">
          <a:xfrm>
            <a:off x="457200" y="1785926"/>
            <a:ext cx="3614734" cy="38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img0.reactor.cc/pics/comment/%D1%81%D0%B5%D0%BA%D1%81-%D0%B2%D0%BE-%D0%B4%D0%B2%D0%BE%D1%80%D0%B5-%D0%BF%D0%B5%D1%81%D0%BE%D1%87%D0%BD%D0%B8%D1%86%D0%B0-1490872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5971"/>
            <a:ext cx="4059238" cy="292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БАЛАЛАЙКА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uch.znate.ru/tw_files2/urls_13/8/d-7911/img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750"/>
          <a:stretch>
            <a:fillRect/>
          </a:stretch>
        </p:blipFill>
        <p:spPr bwMode="auto">
          <a:xfrm>
            <a:off x="1428728" y="1857364"/>
            <a:ext cx="6500858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08 Дорожка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141723"/>
            <a:ext cx="8001056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Балала́йка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народный струнный щипковый музыкальный инструмент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Балалайка имеет корпус треугольной формы, струн — три. Характерным приёмом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звукоизвлечения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балалайке является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бряцание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удары пальцем по всем струнам одновременно.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Балалайка — один из инструментов, ставший, наряду с гармонью, символом русского народа.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известный русский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4" descr="http://uch.znate.ru/tw_files2/urls_13/8/d-7911/img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750" r="53188" b="-830"/>
          <a:stretch>
            <a:fillRect/>
          </a:stretch>
        </p:blipFill>
        <p:spPr bwMode="auto">
          <a:xfrm>
            <a:off x="6444208" y="4509120"/>
            <a:ext cx="2462606" cy="212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5 Дорожка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18 Дорожка 1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ЖАЛЕЙКА И ГУСЛИ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www.ta-musica.ru/sites/default/files/imagecache/product_full/P516325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00240"/>
            <a:ext cx="3357585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img0.reactor.cc/pics/comment/%D1%81%D0%B5%D0%BA%D1%81-%D0%B2%D0%BE-%D0%B4%D0%B2%D0%BE%D1%80%D0%B5-%D0%BF%D0%B5%D1%81%D0%BE%D1%87%D0%BD%D0%B8%D1%86%D0%B0-1490872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5971"/>
            <a:ext cx="4059238" cy="292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ЖАЛЕЙКА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www.ta-musica.ru/sites/default/files/imagecache/product_full/P71545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00174"/>
            <a:ext cx="6000792" cy="464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1/7476/736/img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143931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2 Дорожка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ГАРМОНЬ «ХРОМКА»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content.foto.my.mail.ru/mail/belkamaman/_blogs/i-275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643050"/>
            <a:ext cx="6286544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happensat.com/image/561c47f30e0d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85794"/>
            <a:ext cx="7215237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3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b="1" dirty="0" smtClean="0">
                <a:solidFill>
                  <a:srgbClr val="FFFF00"/>
                </a:solidFill>
              </a:rPr>
              <a:t>ОКАРИНА И КОСА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media.vorotila.ru/ru/items/t1@23da272e-b7e2-4d70-91b2-1a56b95eade0/Okarinadrevnij-duxovoj-muzykalnyj-instrument-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4286280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gloshop.ru/components/com_jshopping/files/img_products/39830-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7680862">
            <a:off x="4775996" y="2241623"/>
            <a:ext cx="3774351" cy="290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САРАТОВСКАЯ ГАРМОНЬ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cs4360.userapi.com/u1124076/-3/y_20230b4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00174"/>
            <a:ext cx="5827732" cy="415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19 Дорожка 1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ГАРМОНЬ «ЧЕРЕПАШКА»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ГУСЛИ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tvc-saratov.ru/img_min/lenta/6668_min_130139906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294" y="2276475"/>
            <a:ext cx="382905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img0.reactor.cc/pics/comment/%D1%81%D0%B5%D0%BA%D1%81-%D0%B2%D0%BE-%D0%B4%D0%B2%D0%BE%D1%80%D0%B5-%D0%BF%D0%B5%D1%81%D0%BE%D1%87%D0%BD%D0%B8%D1%86%D0%B0-1490872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5971"/>
            <a:ext cx="4059238" cy="292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ГАРМОНЬ «ЧЕРЕПАШКА»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smotra.ru/data/img/users_imgs/4313/sm_users_img-11163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5940425" cy="445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7890670" cy="6494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Гармонь «Черепашка»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язычковый клавишный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муз.инструмент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разновидность рус. гармони. 	Отличается небольшим размером (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нек-рые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величиной со спичечный коробок; высота корпуса 50-100 мм).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	Название инструменту дал гармонист-виртуоз П. Е. Невский в 1870-х гг. (первые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маленькие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гармони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назывались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"лилипут",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колибри").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4" descr="http://tvc-saratov.ru/img_min/lenta/6668_min_1301399066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312368" cy="213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ОКАРИНА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moikompas.ru/img/compas/2008-02-21/okarina/6722231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7489"/>
            <a:ext cx="4059238" cy="308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mp3laser.ru/uploads/images/okarina_lunnoe_reggi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8414"/>
            <a:ext cx="4059238" cy="304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51766"/>
            <a:ext cx="8319298" cy="56015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Окари́на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древний духовой музыкальный инструмент, глиняная свистковая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флейта. 	Представляет собой небольшую камеру в форме яйца с отверстиями для пальцев в количестве от четырёх до тринадцати. Многокамерные окарины могут иметь больше отверстий (в зависимости от количества камер). Обычно выполнена в керамике, но иногда изготовляется также из пластика, древесины, стекла или металла.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Название взято из итальянского языка, где означает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гусёнок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 России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глиняная свистулька известна с незапамятных времен. В связи с христианизацией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 чем тысячу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как, утеряла сакральное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низведена до уровня детской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примитивного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сувенирного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духового инструмента.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5" descr="http://mp3laser.ru/uploads/images/okarina_lunnoe_reggi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31236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КОСА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www.ethnokuznya.com/asset/instruments/use/big/kosa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84427" y="1524000"/>
            <a:ext cx="39867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www.rusfolketno.com/images/stories/etno/Kosarazm.gif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329678">
            <a:off x="457200" y="3026059"/>
            <a:ext cx="4059238" cy="1567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anemillerconsulting.com/images-for-articles/your-theme-so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7 Дорожка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СВИРЕЛЬ И ГУСЛИ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photodomik.ru/photo/42/428ece038293b10aa840607fc7a463b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6920"/>
            <a:ext cx="4059238" cy="270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img0.reactor.cc/pics/comment/%D1%81%D0%B5%D0%BA%D1%81-%D0%B2%D0%BE-%D0%B4%D0%B2%D0%BE%D1%80%D0%B5-%D0%BF%D0%B5%D1%81%D0%BE%D1%87%D0%BD%D0%B8%D1%86%D0%B0-1490872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5971"/>
            <a:ext cx="4059238" cy="292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0/26264/960/img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643865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71</Words>
  <Application>Microsoft Office PowerPoint</Application>
  <PresentationFormat>Экран (4:3)</PresentationFormat>
  <Paragraphs>60</Paragraphs>
  <Slides>34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Слайд 1</vt:lpstr>
      <vt:lpstr>Слайд 2</vt:lpstr>
      <vt:lpstr>             ОКАРИНА И КОСА</vt:lpstr>
      <vt:lpstr>ОКАРИНА</vt:lpstr>
      <vt:lpstr>Слайд 5</vt:lpstr>
      <vt:lpstr>КОСА</vt:lpstr>
      <vt:lpstr>Слайд 7</vt:lpstr>
      <vt:lpstr>СВИРЕЛЬ И ГУСЛИ</vt:lpstr>
      <vt:lpstr>Слайд 9</vt:lpstr>
      <vt:lpstr>Слайд 10</vt:lpstr>
      <vt:lpstr>ГУСЛИ</vt:lpstr>
      <vt:lpstr>Слайд 12</vt:lpstr>
      <vt:lpstr>Слайд 13</vt:lpstr>
      <vt:lpstr>СВИСТУЛЬКА И БЕРЕСТА</vt:lpstr>
      <vt:lpstr>СВИСТУЛЬКА</vt:lpstr>
      <vt:lpstr>БЕРЕСТА</vt:lpstr>
      <vt:lpstr>Слайд 17</vt:lpstr>
      <vt:lpstr>БАЛАЛАЙКА И ГУСЛИ</vt:lpstr>
      <vt:lpstr>БАЛАЛАЙКА</vt:lpstr>
      <vt:lpstr>Слайд 20</vt:lpstr>
      <vt:lpstr>Слайд 21</vt:lpstr>
      <vt:lpstr>Слайд 22</vt:lpstr>
      <vt:lpstr>ЖАЛЕЙКА И ГУСЛИ</vt:lpstr>
      <vt:lpstr>ЖАЛЕЙКА</vt:lpstr>
      <vt:lpstr>Слайд 25</vt:lpstr>
      <vt:lpstr>Слайд 26</vt:lpstr>
      <vt:lpstr>ГАРМОНЬ «ХРОМКА»</vt:lpstr>
      <vt:lpstr>Слайд 28</vt:lpstr>
      <vt:lpstr>Слайд 29</vt:lpstr>
      <vt:lpstr>САРАТОВСКАЯ ГАРМОНЬ</vt:lpstr>
      <vt:lpstr>Слайд 31</vt:lpstr>
      <vt:lpstr>ГАРМОНЬ «ЧЕРЕПАШКА»  И ГУСЛИ</vt:lpstr>
      <vt:lpstr>ГАРМОНЬ «ЧЕРЕПАШКА»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Ирина Владимировна</cp:lastModifiedBy>
  <cp:revision>19</cp:revision>
  <dcterms:created xsi:type="dcterms:W3CDTF">2015-11-11T18:24:05Z</dcterms:created>
  <dcterms:modified xsi:type="dcterms:W3CDTF">2015-11-12T04:24:37Z</dcterms:modified>
</cp:coreProperties>
</file>