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58" r:id="rId5"/>
    <p:sldId id="274" r:id="rId6"/>
    <p:sldId id="275" r:id="rId7"/>
    <p:sldId id="259" r:id="rId8"/>
    <p:sldId id="260" r:id="rId9"/>
    <p:sldId id="276" r:id="rId10"/>
    <p:sldId id="261" r:id="rId11"/>
    <p:sldId id="277" r:id="rId12"/>
    <p:sldId id="263" r:id="rId13"/>
    <p:sldId id="278" r:id="rId14"/>
    <p:sldId id="279" r:id="rId15"/>
    <p:sldId id="264" r:id="rId16"/>
    <p:sldId id="265" r:id="rId17"/>
    <p:sldId id="266" r:id="rId18"/>
    <p:sldId id="281" r:id="rId19"/>
    <p:sldId id="268" r:id="rId20"/>
    <p:sldId id="283" r:id="rId21"/>
    <p:sldId id="267" r:id="rId22"/>
    <p:sldId id="282" r:id="rId23"/>
    <p:sldId id="284" r:id="rId24"/>
    <p:sldId id="285" r:id="rId25"/>
    <p:sldId id="287" r:id="rId26"/>
    <p:sldId id="289" r:id="rId27"/>
    <p:sldId id="296" r:id="rId28"/>
    <p:sldId id="290" r:id="rId29"/>
    <p:sldId id="291" r:id="rId30"/>
    <p:sldId id="292" r:id="rId31"/>
    <p:sldId id="293" r:id="rId32"/>
    <p:sldId id="294" r:id="rId33"/>
    <p:sldId id="298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63A2-08CF-4669-95C6-0B5A36F72661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CD19-5AB0-42A7-8DEE-542807B30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0C78-7AFD-4AEF-8D8C-D965B46842C1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B41E-6D0B-4D08-81D6-FD21E43B1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7E61-060F-4D5D-ABFC-E1B4A1CB9E95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6066-9B96-4EB1-A56E-55F7CE9FE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0C5B-DC24-48F8-8671-908C39D7200D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FD6-76E2-4633-B3C6-FF242EF74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848C-DA3A-4B4D-8938-AD73E5473D46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B39A-CB9B-4AFD-A704-E53DFF435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98D6-76E8-4B7E-A503-57FD1D06F4E3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533B-905C-492D-8CBD-156326DEF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8D9C-A0B5-4CE6-A3E5-86BACCF24A96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86F0-D87E-4BD1-ADF4-724455E3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6AA4-3C50-4592-96AB-F3E4752C56A4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4D51-DA71-4629-885D-CA547EAC6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F472-F1C9-4A0C-B962-577038129B47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E2AC-7F7D-42C9-9154-8657719CB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0717-8264-4E6D-B94F-684B9E0BE328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1E60-A9F7-43B6-9E6B-C00A18167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9DDC-171F-4187-BB0B-23F37E742A81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A740-A263-4356-A400-850A6A96E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03AC79-9ADC-43C0-91E2-CF85441703C5}" type="datetimeFigureOut">
              <a:rPr lang="ru-RU"/>
              <a:pPr>
                <a:defRPr/>
              </a:pPr>
              <a:t>30.03.2010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53A7A-803C-4EEE-85F5-CB3BE8BC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12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5" Type="http://schemas.openxmlformats.org/officeDocument/2006/relationships/slide" Target="slide10.xml"/><Relationship Id="rId10" Type="http://schemas.openxmlformats.org/officeDocument/2006/relationships/slide" Target="slide21.xml"/><Relationship Id="rId4" Type="http://schemas.openxmlformats.org/officeDocument/2006/relationships/slide" Target="slide8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02.%20&#1075;&#1086;&#1083;&#1086;&#1089;&#1072;%20&#1083;&#1077;&#1089;&#1072;.mp3" TargetMode="Externa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Рисунок 7" descr="yR7851Wf7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13" y="3214688"/>
            <a:ext cx="3643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latin typeface="Calibri" pitchFamily="34" charset="0"/>
              </a:rPr>
              <a:t>экологическая</a:t>
            </a: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313" y="642938"/>
            <a:ext cx="6357937" cy="4857750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C000"/>
                </a:solidFill>
              </a:rPr>
              <a:t>Самый маленький вид журавля.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86500"/>
          <a:ext cx="71438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286375" y="642938"/>
            <a:ext cx="3371850" cy="4714875"/>
          </a:xfrm>
        </p:spPr>
        <p:txBody>
          <a:bodyPr/>
          <a:lstStyle/>
          <a:p>
            <a:pPr eaLnBrk="1" hangingPunct="1"/>
            <a:r>
              <a:rPr lang="ru-RU" sz="5400" smtClean="0"/>
              <a:t>Журавль - красавка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86500"/>
          <a:ext cx="71438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5" descr="275px-Damoiselle_Crane_in_Toronto_Zo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500042"/>
            <a:ext cx="4429156" cy="5929354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1643063"/>
            <a:ext cx="8229600" cy="3143250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FFC000"/>
                </a:solidFill>
              </a:rPr>
              <a:t>Именно эти цветы попросила принцесса в лютую зиму.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86688" y="6143625"/>
          <a:ext cx="6429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17488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00563" y="785813"/>
            <a:ext cx="4443412" cy="28575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Подснежники </a:t>
            </a:r>
          </a:p>
        </p:txBody>
      </p:sp>
      <p:pic>
        <p:nvPicPr>
          <p:cNvPr id="5" name="Содержимое 4" descr="post-38-12588133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3714776" cy="5577746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786688" y="6143625"/>
          <a:ext cx="642937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17488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4"/>
          <p:cNvSpPr>
            <a:spLocks noGrp="1"/>
          </p:cNvSpPr>
          <p:nvPr>
            <p:ph idx="4294967295"/>
          </p:nvPr>
        </p:nvSpPr>
        <p:spPr>
          <a:xfrm>
            <a:off x="500063" y="107156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smtClean="0">
                <a:solidFill>
                  <a:srgbClr val="FFC000"/>
                </a:solidFill>
              </a:rPr>
              <a:t>Мастер красивых брачных игр, называемых токованием.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8125" y="6215063"/>
          <a:ext cx="642938" cy="3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5" descr="зшрщж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516937" cy="4429125"/>
          </a:xfrm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285750" y="5286375"/>
            <a:ext cx="7072313" cy="1143000"/>
          </a:xfrm>
        </p:spPr>
        <p:txBody>
          <a:bodyPr/>
          <a:lstStyle/>
          <a:p>
            <a:pPr eaLnBrk="1" hangingPunct="1"/>
            <a:r>
              <a:rPr lang="ru-RU" sz="6000" smtClean="0"/>
              <a:t>Тетерев кавказский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8125" y="6215063"/>
          <a:ext cx="642938" cy="3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TXbacca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7572428" cy="5715041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86500"/>
          <a:ext cx="714375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7" name="Заголовок 1"/>
          <p:cNvSpPr>
            <a:spLocks noGrp="1"/>
          </p:cNvSpPr>
          <p:nvPr>
            <p:ph type="title"/>
          </p:nvPr>
        </p:nvSpPr>
        <p:spPr>
          <a:xfrm>
            <a:off x="1857375" y="5857875"/>
            <a:ext cx="5157788" cy="1143000"/>
          </a:xfrm>
        </p:spPr>
        <p:txBody>
          <a:bodyPr/>
          <a:lstStyle/>
          <a:p>
            <a:pPr eaLnBrk="1" hangingPunct="1"/>
            <a:r>
              <a:rPr lang="ru-RU" sz="6000" smtClean="0"/>
              <a:t>Тис ягодный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428625" y="85725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>
                <a:solidFill>
                  <a:srgbClr val="FFC000"/>
                </a:solidFill>
              </a:rPr>
              <a:t>Красивое хрупкое растение с бледно – фиолетовыми цветами, способно поселяться на отвесных известняковых скалах.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86750" y="6286500"/>
          <a:ext cx="64293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17488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286375" y="714375"/>
            <a:ext cx="3371850" cy="2857500"/>
          </a:xfrm>
        </p:spPr>
        <p:txBody>
          <a:bodyPr/>
          <a:lstStyle/>
          <a:p>
            <a:pPr eaLnBrk="1" hangingPunct="1"/>
            <a:r>
              <a:rPr lang="ru-RU" smtClean="0"/>
              <a:t>Колокольчик  осетинский</a:t>
            </a: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3643338" cy="5694224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86750" y="6286500"/>
          <a:ext cx="642938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17488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7858125" cy="785812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C000"/>
                </a:solidFill>
              </a:rPr>
              <a:t>Птица - падальщик с черным оперением. (Под ним обычно бывает секретная информация).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43813" y="6215063"/>
          <a:ext cx="642937" cy="3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3108"/>
                <a:gridCol w="1643074"/>
                <a:gridCol w="1857388"/>
                <a:gridCol w="1785950"/>
                <a:gridCol w="1714480"/>
              </a:tblGrid>
              <a:tr h="2171803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Черные страницы</a:t>
                      </a:r>
                      <a:endParaRPr lang="ru-RU" sz="24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100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200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300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400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/>
                </a:tc>
              </a:tr>
              <a:tr h="2100717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Желтые страницы</a:t>
                      </a:r>
                      <a:endParaRPr lang="ru-RU" sz="24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200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" action="ppaction://hlinkshowjump?jump=nextslide"/>
                        </a:rPr>
                        <a:t>300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400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2585480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2400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400" b="0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Разные страницы</a:t>
                      </a:r>
                      <a:endParaRPr lang="ru-RU" sz="2400" b="0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100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200</a:t>
                      </a:r>
                      <a:endParaRPr lang="ru-RU" sz="5400" b="1" i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300</a:t>
                      </a:r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  <a:hlinkClick r:id="" action="ppaction://hlinkshowjump?jump=lastslide"/>
                        </a:rPr>
                        <a:t>400</a:t>
                      </a:r>
                      <a:endParaRPr lang="ru-RU" sz="5400" b="1" cap="none" spc="0" dirty="0" smtClean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Улыбающееся лицо 4">
            <a:hlinkClick r:id="rId12" action="ppaction://hlinksldjump"/>
          </p:cNvPr>
          <p:cNvSpPr/>
          <p:nvPr/>
        </p:nvSpPr>
        <p:spPr>
          <a:xfrm>
            <a:off x="214313" y="6143625"/>
            <a:ext cx="571500" cy="5715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71500" y="4929188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smtClean="0"/>
              <a:t>Черный гриф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43813" y="6215063"/>
          <a:ext cx="642937" cy="38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Aegypius%20monach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66"/>
            <a:ext cx="5964362" cy="3978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500063"/>
            <a:ext cx="8229600" cy="60721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b="1" smtClean="0">
                <a:solidFill>
                  <a:srgbClr val="FFC000"/>
                </a:solidFill>
              </a:rPr>
              <a:t>Некрупный хищный зверёк с непромокаемой шкуркой, обитающий в реке Терек на территории Моздокского района.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yd1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5997213" cy="564360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500188" y="6000750"/>
            <a:ext cx="6000750" cy="857250"/>
          </a:xfrm>
        </p:spPr>
        <p:txBody>
          <a:bodyPr/>
          <a:lstStyle/>
          <a:p>
            <a:pPr eaLnBrk="1" hangingPunct="1"/>
            <a:r>
              <a:rPr lang="ru-RU" smtClean="0"/>
              <a:t>Кавказская выдра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28600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C000"/>
                </a:solidFill>
              </a:rPr>
              <a:t>Единственный представитель животного мира который внесён на зелёные страницы Красной книги.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214563"/>
            <a:ext cx="12573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</a:t>
            </a:r>
            <a:br>
              <a:rPr lang="ru-RU" dirty="0" smtClean="0"/>
            </a:br>
            <a:r>
              <a:rPr lang="ru-RU" dirty="0" smtClean="0"/>
              <a:t>у</a:t>
            </a:r>
            <a:br>
              <a:rPr lang="ru-RU" dirty="0" smtClean="0"/>
            </a:br>
            <a:r>
              <a:rPr lang="ru-RU" dirty="0" smtClean="0"/>
              <a:t>б</a:t>
            </a:r>
            <a:br>
              <a:rPr lang="ru-RU" dirty="0" smtClean="0"/>
            </a:br>
            <a:r>
              <a:rPr lang="ru-RU" dirty="0" err="1" smtClean="0"/>
              <a:t>р</a:t>
            </a:r>
            <a:endParaRPr lang="ru-RU" dirty="0"/>
          </a:p>
        </p:txBody>
      </p:sp>
      <p:pic>
        <p:nvPicPr>
          <p:cNvPr id="25603" name="Содержимое 3" descr="berezijns_bis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90713" y="428625"/>
            <a:ext cx="6858000" cy="51435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7215188" cy="1000125"/>
          </a:xfrm>
        </p:spPr>
        <p:txBody>
          <a:bodyPr/>
          <a:lstStyle/>
          <a:p>
            <a:pPr eaLnBrk="1" hangingPunct="1"/>
            <a:r>
              <a:rPr lang="ru-RU" smtClean="0"/>
              <a:t>Копытень промежуточный</a:t>
            </a:r>
          </a:p>
        </p:txBody>
      </p:sp>
      <p:pic>
        <p:nvPicPr>
          <p:cNvPr id="26627" name="Содержимое 3" descr="kopiten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357188"/>
            <a:ext cx="5795963" cy="5233987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 descr="fall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02. голоса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Содержимое 5" descr="2DE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Содержимое 3" descr="mountain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Содержимое 3" descr="poppi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285750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C000"/>
                </a:solidFill>
              </a:rPr>
              <a:t>Хвойное растение с ягодами, в древности используемое для приготовления отравляющего зелья, может жить до 3000 лет.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86500"/>
          <a:ext cx="71438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Содержимое 3" descr="rainbows_rainbow_02(1)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Содержимое 3" descr="SKY_02~3.JP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Содержимое 5" descr="Smokey Ligh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428875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C000"/>
                </a:solidFill>
              </a:rPr>
              <a:t>Растение с вечнозелёными листьями, обладает вкусом и запахом чёрного перца. Является ядовитым и лекарственным растением.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58188" y="6286500"/>
          <a:ext cx="642937" cy="38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4"/>
          <p:cNvSpPr>
            <a:spLocks noGrp="1"/>
          </p:cNvSpPr>
          <p:nvPr>
            <p:ph idx="4294967295"/>
          </p:nvPr>
        </p:nvSpPr>
        <p:spPr>
          <a:xfrm>
            <a:off x="1214438" y="1071563"/>
            <a:ext cx="6786562" cy="46259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8000" b="1" smtClean="0">
                <a:solidFill>
                  <a:srgbClr val="FFC000"/>
                </a:solidFill>
              </a:rPr>
              <a:t>И птица, </a:t>
            </a:r>
          </a:p>
          <a:p>
            <a:pPr algn="ctr" eaLnBrk="1" hangingPunct="1">
              <a:buFont typeface="Arial" charset="0"/>
              <a:buNone/>
            </a:pPr>
            <a:r>
              <a:rPr lang="ru-RU" sz="8000" b="1" smtClean="0">
                <a:solidFill>
                  <a:srgbClr val="FFC000"/>
                </a:solidFill>
              </a:rPr>
              <a:t>и книжное издательство.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43875" y="6215063"/>
          <a:ext cx="7143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6407618" cy="619753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7072313" y="1785938"/>
            <a:ext cx="2071687" cy="2500312"/>
          </a:xfrm>
        </p:spPr>
        <p:txBody>
          <a:bodyPr/>
          <a:lstStyle/>
          <a:p>
            <a:pPr eaLnBrk="1" hangingPunct="1"/>
            <a:r>
              <a:rPr lang="ru-RU" sz="8000" smtClean="0"/>
              <a:t>Д</a:t>
            </a:r>
            <a:br>
              <a:rPr lang="ru-RU" sz="8000" smtClean="0"/>
            </a:br>
            <a:r>
              <a:rPr lang="ru-RU" sz="8000" smtClean="0"/>
              <a:t>р</a:t>
            </a:r>
            <a:br>
              <a:rPr lang="ru-RU" sz="8000" smtClean="0"/>
            </a:br>
            <a:r>
              <a:rPr lang="ru-RU" sz="8000" smtClean="0"/>
              <a:t>о</a:t>
            </a:r>
            <a:br>
              <a:rPr lang="ru-RU" sz="8000" smtClean="0"/>
            </a:br>
            <a:r>
              <a:rPr lang="ru-RU" sz="8000" smtClean="0"/>
              <a:t>ф</a:t>
            </a:r>
            <a:br>
              <a:rPr lang="ru-RU" sz="8000" smtClean="0"/>
            </a:br>
            <a:r>
              <a:rPr lang="ru-RU" sz="8000" smtClean="0"/>
              <a:t>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143875" y="6215063"/>
          <a:ext cx="7143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4294967295"/>
          </p:nvPr>
        </p:nvSpPr>
        <p:spPr>
          <a:xfrm>
            <a:off x="785813" y="1285875"/>
            <a:ext cx="7400925" cy="43402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b="1" smtClean="0">
                <a:solidFill>
                  <a:srgbClr val="FFC000"/>
                </a:solidFill>
              </a:rPr>
              <a:t>И птица, 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b="1" smtClean="0">
                <a:solidFill>
                  <a:srgbClr val="FFC000"/>
                </a:solidFill>
              </a:rPr>
              <a:t>и сторона монеты.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15063"/>
          <a:ext cx="714380" cy="46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пра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5486400" cy="5214974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500813" y="1285875"/>
            <a:ext cx="2357437" cy="2143125"/>
          </a:xfrm>
        </p:spPr>
        <p:txBody>
          <a:bodyPr/>
          <a:lstStyle/>
          <a:p>
            <a:pPr eaLnBrk="1" hangingPunct="1"/>
            <a:r>
              <a:rPr lang="ru-RU" sz="4800" smtClean="0"/>
              <a:t>Степной орел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15313" y="6215063"/>
          <a:ext cx="714380" cy="460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57313" y="1143000"/>
            <a:ext cx="6286500" cy="3643313"/>
          </a:xfrm>
        </p:spPr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C000"/>
                </a:solidFill>
              </a:rPr>
              <a:t>Другое название этого животного -  ирбис.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4714875"/>
            <a:ext cx="6643688" cy="1285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86750" y="6357938"/>
          <a:ext cx="64294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429500" y="785813"/>
            <a:ext cx="1428750" cy="4357687"/>
          </a:xfrm>
        </p:spPr>
        <p:txBody>
          <a:bodyPr/>
          <a:lstStyle/>
          <a:p>
            <a:pPr eaLnBrk="1" hangingPunct="1"/>
            <a:r>
              <a:rPr lang="ru-RU" sz="6600" b="1" smtClean="0"/>
              <a:t>Б</a:t>
            </a:r>
            <a:br>
              <a:rPr lang="ru-RU" sz="6600" b="1" smtClean="0"/>
            </a:br>
            <a:r>
              <a:rPr lang="ru-RU" sz="6600" b="1" smtClean="0"/>
              <a:t>а</a:t>
            </a:r>
            <a:br>
              <a:rPr lang="ru-RU" sz="6600" b="1" smtClean="0"/>
            </a:br>
            <a:r>
              <a:rPr lang="ru-RU" sz="6600" b="1" smtClean="0"/>
              <a:t>р</a:t>
            </a:r>
            <a:br>
              <a:rPr lang="ru-RU" sz="6600" b="1" smtClean="0"/>
            </a:br>
            <a:r>
              <a:rPr lang="ru-RU" sz="6600" b="1" smtClean="0"/>
              <a:t>с</a:t>
            </a:r>
          </a:p>
        </p:txBody>
      </p:sp>
      <p:pic>
        <p:nvPicPr>
          <p:cNvPr id="5" name="Содержимое 4" descr="376938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7000924" cy="6143668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86750" y="6357938"/>
          <a:ext cx="642942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игра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203</Words>
  <Application>Microsoft Office PowerPoint</Application>
  <PresentationFormat>Экран (4:3)</PresentationFormat>
  <Paragraphs>82</Paragraphs>
  <Slides>34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Слайд 1</vt:lpstr>
      <vt:lpstr>Слайд 2</vt:lpstr>
      <vt:lpstr>Хвойное растение с ягодами, в древности используемое для приготовления отравляющего зелья, может жить до 3000 лет.</vt:lpstr>
      <vt:lpstr>Слайд 4</vt:lpstr>
      <vt:lpstr>Д р о ф а</vt:lpstr>
      <vt:lpstr>Слайд 6</vt:lpstr>
      <vt:lpstr>Степной орел</vt:lpstr>
      <vt:lpstr>Другое название этого животного -  ирбис.</vt:lpstr>
      <vt:lpstr>Б а р с</vt:lpstr>
      <vt:lpstr>Самый маленький вид журавля.</vt:lpstr>
      <vt:lpstr>Журавль - красавка</vt:lpstr>
      <vt:lpstr>Именно эти цветы попросила принцесса в лютую зиму.</vt:lpstr>
      <vt:lpstr>Подснежники </vt:lpstr>
      <vt:lpstr>Слайд 14</vt:lpstr>
      <vt:lpstr>Тетерев кавказский</vt:lpstr>
      <vt:lpstr>Тис ягодный</vt:lpstr>
      <vt:lpstr>Слайд 17</vt:lpstr>
      <vt:lpstr>Колокольчик  осетинский</vt:lpstr>
      <vt:lpstr>Птица - падальщик с черным оперением. (Под ним обычно бывает секретная информация).</vt:lpstr>
      <vt:lpstr>Черный гриф</vt:lpstr>
      <vt:lpstr>Слайд 21</vt:lpstr>
      <vt:lpstr>Кавказская выдра</vt:lpstr>
      <vt:lpstr>Единственный представитель животного мира который внесён на зелёные страницы Красной книги. </vt:lpstr>
      <vt:lpstr>З у б р</vt:lpstr>
      <vt:lpstr>Копытень промежуточный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Растение с вечнозелёными листьями, обладает вкусом и запахом чёрного перца. Является ядовитым и лекарственным растением.</vt:lpstr>
    </vt:vector>
  </TitlesOfParts>
  <Company>СОШ № 108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Biblioteka</cp:lastModifiedBy>
  <cp:revision>55</cp:revision>
  <dcterms:created xsi:type="dcterms:W3CDTF">2009-12-14T10:55:52Z</dcterms:created>
  <dcterms:modified xsi:type="dcterms:W3CDTF">2010-03-30T04:40:06Z</dcterms:modified>
</cp:coreProperties>
</file>