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375611-16BA-4AC4-B739-8614F285AF8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CD82E-58AB-446A-B3BA-862AE9D65B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375611-16BA-4AC4-B739-8614F285AF8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CD82E-58AB-446A-B3BA-862AE9D65B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375611-16BA-4AC4-B739-8614F285AF8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CD82E-58AB-446A-B3BA-862AE9D65B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375611-16BA-4AC4-B739-8614F285AF8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CD82E-58AB-446A-B3BA-862AE9D65B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375611-16BA-4AC4-B739-8614F285AF8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CD82E-58AB-446A-B3BA-862AE9D65B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375611-16BA-4AC4-B739-8614F285AF8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CD82E-58AB-446A-B3BA-862AE9D65B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375611-16BA-4AC4-B739-8614F285AF8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CD82E-58AB-446A-B3BA-862AE9D65B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375611-16BA-4AC4-B739-8614F285AF8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CD82E-58AB-446A-B3BA-862AE9D65B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375611-16BA-4AC4-B739-8614F285AF8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CD82E-58AB-446A-B3BA-862AE9D65B7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375611-16BA-4AC4-B739-8614F285AF8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CD82E-58AB-446A-B3BA-862AE9D65B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375611-16BA-4AC4-B739-8614F285AF8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CD82E-58AB-446A-B3BA-862AE9D65B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4375611-16BA-4AC4-B739-8614F285AF8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E3CD82E-58AB-446A-B3BA-862AE9D65B7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484784"/>
            <a:ext cx="3692324" cy="46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67240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39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Глоссарий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Метафора</a:t>
            </a:r>
          </a:p>
          <a:p>
            <a:r>
              <a:rPr lang="ru-RU" dirty="0" smtClean="0"/>
              <a:t>Эпитет</a:t>
            </a:r>
          </a:p>
          <a:p>
            <a:r>
              <a:rPr lang="ru-RU" dirty="0" smtClean="0"/>
              <a:t>Олицетворение</a:t>
            </a:r>
          </a:p>
          <a:p>
            <a:r>
              <a:rPr lang="ru-RU" dirty="0" smtClean="0"/>
              <a:t>Анафора</a:t>
            </a:r>
          </a:p>
          <a:p>
            <a:r>
              <a:rPr lang="ru-RU" dirty="0" smtClean="0"/>
              <a:t>Сравнение</a:t>
            </a:r>
          </a:p>
          <a:p>
            <a:r>
              <a:rPr lang="ru-RU" dirty="0" smtClean="0"/>
              <a:t>Ассонанс</a:t>
            </a:r>
          </a:p>
          <a:p>
            <a:r>
              <a:rPr lang="ru-RU" dirty="0" smtClean="0"/>
              <a:t>Аллитерация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8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747602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24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288032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410445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4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2296" indent="0" algn="ctr"/>
            <a:r>
              <a:rPr lang="ru-RU" dirty="0" smtClean="0"/>
              <a:t>А.С. Пушкин «ТУЧА»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r>
              <a:rPr lang="ru-RU" sz="3600" dirty="0" smtClean="0"/>
              <a:t>Последняя </a:t>
            </a:r>
            <a:r>
              <a:rPr lang="ru-RU" sz="3600" dirty="0"/>
              <a:t>туча рассеянной бури!</a:t>
            </a:r>
          </a:p>
          <a:p>
            <a:pPr marL="82296" indent="0">
              <a:buNone/>
            </a:pPr>
            <a:r>
              <a:rPr lang="ru-RU" sz="3600" dirty="0"/>
              <a:t>Одна ты несешься по ясной лазури,</a:t>
            </a:r>
          </a:p>
          <a:p>
            <a:pPr marL="82296" indent="0">
              <a:buNone/>
            </a:pPr>
            <a:r>
              <a:rPr lang="ru-RU" sz="3600" dirty="0"/>
              <a:t>Одна ты наводишь унылую тень,</a:t>
            </a:r>
          </a:p>
          <a:p>
            <a:pPr marL="82296" indent="0">
              <a:buNone/>
            </a:pPr>
            <a:r>
              <a:rPr lang="ru-RU" sz="3600" dirty="0"/>
              <a:t>Одна ты печалишь ликующий день.</a:t>
            </a:r>
          </a:p>
          <a:p>
            <a:endParaRPr lang="ru-RU" sz="3600" dirty="0"/>
          </a:p>
          <a:p>
            <a:pPr marL="82296" indent="0">
              <a:buNone/>
            </a:pPr>
            <a:r>
              <a:rPr lang="ru-RU" sz="3600" dirty="0"/>
              <a:t>Ты небо недавно кругом облегала,</a:t>
            </a:r>
          </a:p>
          <a:p>
            <a:pPr marL="82296" indent="0">
              <a:buNone/>
            </a:pPr>
            <a:r>
              <a:rPr lang="ru-RU" sz="3600" dirty="0"/>
              <a:t>И молния грозно тебя обвивала;</a:t>
            </a:r>
          </a:p>
          <a:p>
            <a:pPr marL="82296" indent="0">
              <a:buNone/>
            </a:pPr>
            <a:r>
              <a:rPr lang="ru-RU" sz="3600" dirty="0"/>
              <a:t>И ты издавала таинственный гром</a:t>
            </a:r>
          </a:p>
          <a:p>
            <a:pPr marL="82296" indent="0">
              <a:buNone/>
            </a:pPr>
            <a:r>
              <a:rPr lang="ru-RU" sz="3600" dirty="0"/>
              <a:t>И алчную землю поила дождем.</a:t>
            </a:r>
          </a:p>
          <a:p>
            <a:endParaRPr lang="ru-RU" sz="3600" dirty="0"/>
          </a:p>
          <a:p>
            <a:pPr marL="82296" indent="0">
              <a:buNone/>
            </a:pPr>
            <a:r>
              <a:rPr lang="ru-RU" sz="3600" dirty="0"/>
              <a:t>Довольно, сокройся! Пора миновалась,</a:t>
            </a:r>
          </a:p>
          <a:p>
            <a:pPr marL="82296" indent="0">
              <a:buNone/>
            </a:pPr>
            <a:r>
              <a:rPr lang="ru-RU" sz="3600" dirty="0"/>
              <a:t>Земля освежилась, и буря промчалась,</a:t>
            </a:r>
          </a:p>
          <a:p>
            <a:pPr marL="82296" indent="0">
              <a:buNone/>
            </a:pPr>
            <a:r>
              <a:rPr lang="ru-RU" sz="3600" dirty="0"/>
              <a:t>И ветер, лаская листочки древес,</a:t>
            </a:r>
          </a:p>
          <a:p>
            <a:pPr marL="82296" indent="0">
              <a:buNone/>
            </a:pPr>
            <a:r>
              <a:rPr lang="ru-RU" sz="3600" dirty="0"/>
              <a:t>Тебя с успокоенных гонит небес.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4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М.Ю. Лермонтов «Тучи»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40533"/>
              </p:ext>
            </p:extLst>
          </p:nvPr>
        </p:nvGraphicFramePr>
        <p:xfrm>
          <a:off x="1547664" y="1882140"/>
          <a:ext cx="7386786" cy="4358640"/>
        </p:xfrm>
        <a:graphic>
          <a:graphicData uri="http://schemas.openxmlformats.org/drawingml/2006/table">
            <a:tbl>
              <a:tblPr/>
              <a:tblGrid>
                <a:gridCol w="7386786"/>
              </a:tblGrid>
              <a:tr h="3897228">
                <a:tc>
                  <a:txBody>
                    <a:bodyPr/>
                    <a:lstStyle/>
                    <a:p>
                      <a:r>
                        <a:rPr lang="ru-RU" sz="2000" dirty="0"/>
                        <a:t>Тучки небесные, вечные странники!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>Степью лазурною, цепью жемчужною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>Мчитесь вы, будто как я же, изгнанники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>С милого севера в сторону южную. 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/>
                      </a:r>
                      <a:br>
                        <a:rPr lang="ru-RU" sz="2000" dirty="0"/>
                      </a:br>
                      <a:r>
                        <a:rPr lang="ru-RU" sz="2000" dirty="0"/>
                        <a:t>Кто же вас гонит: судьбы ли решение?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>Зависть ли тайная? злоба ль открытая?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>Или на вас тяготит преступление?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>Или друзей клевета ядовитая? 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/>
                      </a:r>
                      <a:br>
                        <a:rPr lang="ru-RU" sz="2000" dirty="0"/>
                      </a:br>
                      <a:r>
                        <a:rPr lang="ru-RU" sz="2000" dirty="0"/>
                        <a:t>Нет, вам наскучили нивы бесплодные...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>Чужды вам страсти и чужды страдания;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>Вечно-холодные, вечно-свободные,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>Нет у вас родины, нет вам изгнания.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8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836712"/>
            <a:ext cx="7498080" cy="4800600"/>
          </a:xfrm>
        </p:spPr>
        <p:txBody>
          <a:bodyPr/>
          <a:lstStyle/>
          <a:p>
            <a:r>
              <a:rPr lang="ru-RU" dirty="0" smtClean="0"/>
              <a:t>Чему посвящены стихотворения?</a:t>
            </a:r>
          </a:p>
          <a:p>
            <a:r>
              <a:rPr lang="ru-RU" dirty="0" smtClean="0"/>
              <a:t>Связаны ли они с фактами биографии поэтов?</a:t>
            </a:r>
          </a:p>
          <a:p>
            <a:r>
              <a:rPr lang="ru-RU" dirty="0" smtClean="0"/>
              <a:t>Какие чувства испытывают лирические герои стихотворений?</a:t>
            </a:r>
          </a:p>
          <a:p>
            <a:r>
              <a:rPr lang="ru-RU" dirty="0" smtClean="0"/>
              <a:t>Какие изобразительные средства используют поэты?</a:t>
            </a:r>
          </a:p>
          <a:p>
            <a:r>
              <a:rPr lang="ru-RU" dirty="0" smtClean="0"/>
              <a:t>Какое настроение создают </a:t>
            </a:r>
            <a:r>
              <a:rPr lang="ru-RU" smtClean="0"/>
              <a:t>эти стихотворения?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38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</TotalTime>
  <Words>131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Презентация PowerPoint</vt:lpstr>
      <vt:lpstr>Глоссарий</vt:lpstr>
      <vt:lpstr>Презентация PowerPoint</vt:lpstr>
      <vt:lpstr>Презентация PowerPoint</vt:lpstr>
      <vt:lpstr>А.С. Пушкин «ТУЧА»</vt:lpstr>
      <vt:lpstr>М.Ю. Лермонтов «Тучи»</vt:lpstr>
      <vt:lpstr>Презентация PowerPoint</vt:lpstr>
    </vt:vector>
  </TitlesOfParts>
  <Company>school338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 И. Потехин</dc:creator>
  <cp:lastModifiedBy>Константин И. Потехин</cp:lastModifiedBy>
  <cp:revision>4</cp:revision>
  <dcterms:created xsi:type="dcterms:W3CDTF">2015-11-06T06:20:49Z</dcterms:created>
  <dcterms:modified xsi:type="dcterms:W3CDTF">2015-11-06T06:49:54Z</dcterms:modified>
</cp:coreProperties>
</file>