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1" r:id="rId3"/>
    <p:sldId id="257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1DE2C-6641-46C8-957E-13A869BC7403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0FE30-A5CB-4645-AF82-B64D7D63FD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80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0FE30-A5CB-4645-AF82-B64D7D63FD8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A3BBD-26F7-4375-873E-E7D910EEDA5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C6776-D279-4C2B-906C-38316853C3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A3BBD-26F7-4375-873E-E7D910EEDA5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C6776-D279-4C2B-906C-38316853C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A3BBD-26F7-4375-873E-E7D910EEDA5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C6776-D279-4C2B-906C-38316853C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A3BBD-26F7-4375-873E-E7D910EEDA5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C6776-D279-4C2B-906C-38316853C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A3BBD-26F7-4375-873E-E7D910EEDA5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C6776-D279-4C2B-906C-38316853C3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A3BBD-26F7-4375-873E-E7D910EEDA5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C6776-D279-4C2B-906C-38316853C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A3BBD-26F7-4375-873E-E7D910EEDA5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C6776-D279-4C2B-906C-38316853C3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A3BBD-26F7-4375-873E-E7D910EEDA5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C6776-D279-4C2B-906C-38316853C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A3BBD-26F7-4375-873E-E7D910EEDA5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C6776-D279-4C2B-906C-38316853C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A3BBD-26F7-4375-873E-E7D910EEDA5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C6776-D279-4C2B-906C-38316853C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E0A3BBD-26F7-4375-873E-E7D910EEDA5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46C6776-D279-4C2B-906C-38316853C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E0A3BBD-26F7-4375-873E-E7D910EEDA58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46C6776-D279-4C2B-906C-38316853C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ru.wikipedia.org/wiki/1945" TargetMode="External"/><Relationship Id="rId7" Type="http://schemas.openxmlformats.org/officeDocument/2006/relationships/hyperlink" Target="http://images.yandex.ru/yandsearch?ed=1&amp;text=%D0%BB%D0%B5%D0%B2%20%D0%B3%D1%83%D0%BC%D0%B8%D0%BB%D0%B5%D0%B2&amp;p=13&amp;img_url=www.areopags.ru/wp-content/uploads/2010/09/1-1953.jpg&amp;rpt=sim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hyperlink" Target="http://images.yandex.ru/yandsearch?text=%D0%BD.%20%D0%BF%D1%83%D0%BD%D0%B8%D0%BD&amp;p=2&amp;img_url=kfinkelshteyn.narod.ru/Tzarskoye_Selo/Uch_zav/Nik_Gimn/NPunin4.jpg&amp;rpt=simage" TargetMode="External"/><Relationship Id="rId4" Type="http://schemas.openxmlformats.org/officeDocument/2006/relationships/hyperlink" Target="http://ru.wikipedia.org/wiki/15_%D0%BC%D0%B0%D1%8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nature.syktsu.ru/cfrl/poetry/akhmatova/akhmatova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hyperlink" Target="http://i033.radikal.ru/1011/96/b93047470e1d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g-fotki.yandex.ru/get/4507/svetikhr.e4/0_40283_91be0be2_X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hyperlink" Target="http://www.akhmatova.org/foto/ahm/054a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g.beta.rian.ru/images/17513/89/175138942.jp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k.ru/upload/iblock_mk/475/36/2e/04/DETAIL_PICTURE_613746.jp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10" TargetMode="External"/><Relationship Id="rId2" Type="http://schemas.openxmlformats.org/officeDocument/2006/relationships/hyperlink" Target="http://ru.wikipedia.org/wiki/1908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://vev.ru/uploads/images/00/01/65/2011/07/29/anna-akhmatova-1911-%20%D0%BC%D0%BE%D0%B4%D0%B8%D0%BB%D1%8C%D1%8F%D0%BD%D0%B8(1).jpg" TargetMode="External"/><Relationship Id="rId4" Type="http://schemas.openxmlformats.org/officeDocument/2006/relationships/hyperlink" Target="http://ru.wikipedia.org/wiki/%D0%9C%D0%BE%D0%B4%D0%B8%D0%BB%D1%8C%D1%8F%D0%BD%D0%B8,_%D0%90%D0%BC%D0%B5%D0%B4%D0%B5%D0%B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viewy.ru/data/original5/ccf3804ec7MKIMJJS_23721_35999da017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g.encyc.yandex.net/illustrations/rges/pictures/3-108-01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lib.rus.ec/i/24/166424/i_056.jpg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shokhina-nataliya.narod.ru/g3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71500" y="357188"/>
            <a:ext cx="8572500" cy="6143625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Анна Андреевна Ахматова (Горенко)</a:t>
            </a:r>
          </a:p>
          <a:p>
            <a:pPr marL="68580" indent="0" algn="ctr">
              <a:buNone/>
            </a:pPr>
            <a:endParaRPr lang="ru-RU" sz="5400" b="1" dirty="0" smtClean="0">
              <a:solidFill>
                <a:schemeClr val="tx1"/>
              </a:solidFill>
            </a:endParaRPr>
          </a:p>
          <a:p>
            <a:pPr marL="68580" indent="0" algn="ctr">
              <a:buNone/>
            </a:pPr>
            <a:r>
              <a:rPr lang="ru-RU" sz="5400" b="1" dirty="0"/>
              <a:t>23.06.1989, Одесса – 05. 03.1966, Домодедово,  </a:t>
            </a:r>
            <a:r>
              <a:rPr lang="ru-RU" sz="5400" b="1" dirty="0" smtClean="0"/>
              <a:t>Московская область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80112" y="5805264"/>
            <a:ext cx="3425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Нуанзина</a:t>
            </a:r>
            <a:r>
              <a:rPr lang="ru-RU" dirty="0" smtClean="0"/>
              <a:t> Е.А.</a:t>
            </a:r>
          </a:p>
          <a:p>
            <a:r>
              <a:rPr lang="ru-RU" dirty="0" smtClean="0"/>
              <a:t>ГБОУ СОШ 185 Санкт-Петербург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43756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 tooltip="1945"/>
              </a:rPr>
              <a:t>1945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15 мая"/>
              </a:rPr>
              <a:t>15 мая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Ахматова возвратилась из эвакуации в Москву.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714356"/>
            <a:ext cx="87868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1949 - арестован </a:t>
            </a:r>
            <a:r>
              <a:rPr lang="ru-RU" sz="2400" b="1" dirty="0"/>
              <a:t>Н. Н. Пунин. А</a:t>
            </a:r>
            <a:r>
              <a:rPr lang="ru-RU" sz="2400" b="1" dirty="0" smtClean="0"/>
              <a:t>рестован </a:t>
            </a:r>
            <a:r>
              <a:rPr lang="ru-RU" sz="2400" b="1" dirty="0"/>
              <a:t>Л. Н. Гумилёв. Приговор — 10 </a:t>
            </a:r>
            <a:r>
              <a:rPr lang="ru-RU" sz="2400" b="1" dirty="0" smtClean="0"/>
              <a:t>лет лагерей. </a:t>
            </a:r>
            <a:r>
              <a:rPr lang="ru-RU" sz="2400" b="1" dirty="0"/>
              <a:t>В течение всех лет ареста сына Анна Ахматова не оставляла попыток вызволить его. С 1935 года и до окончательного освобождения Льва Николаевича поэтесса предельно осторожна в публичных высказываниях. </a:t>
            </a:r>
          </a:p>
        </p:txBody>
      </p:sp>
      <p:pic>
        <p:nvPicPr>
          <p:cNvPr id="5" name="Рисунок 4" descr="http://im7-tub-ru.yandex.net/i?id=205838681-36-72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3143248"/>
            <a:ext cx="3500462" cy="269685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Рисунок 5" descr="http://im6-tub-ru.yandex.net/i?id=200884837-00-72">
            <a:hlinkClick r:id="rId7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36096" y="3062804"/>
            <a:ext cx="2428892" cy="321471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52" y="214290"/>
            <a:ext cx="88582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1951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восстановлена в Союзе советских писателей.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1953 -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умер в лагере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Н. Н. Пунин.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1956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возвратился из заключения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Л. Н. Гумилёв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-main-pic" descr="Картинка 9 из 22320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20525392">
            <a:off x="1446363" y="2705461"/>
            <a:ext cx="2820035" cy="381127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i-main-pic" descr="Картинка 13 из 4252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1004118">
            <a:off x="5784667" y="2548211"/>
            <a:ext cx="2381885" cy="381127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88028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1958 — вышел сборник «Стихотворения»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1964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в Италии получила премию «Этна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Таормина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1965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диплом почётного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доктораОксфордского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Ун-та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издан сборник «Бег времени».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марта 1966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умерла в санатории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Домодедове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5" name="Picture 3" descr="Картинка 27 из 2232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129959">
            <a:off x="980248" y="3056858"/>
            <a:ext cx="2771705" cy="348642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i-main-pic" descr="Картинка 33 из 42466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421578">
            <a:off x="5165381" y="2896963"/>
            <a:ext cx="2637040" cy="35989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i-main-pic" descr="Картинка 7 из 22320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9792" y="1196752"/>
            <a:ext cx="4021048" cy="504851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71500" y="357188"/>
            <a:ext cx="8572500" cy="6143625"/>
          </a:xfrm>
        </p:spPr>
        <p:txBody>
          <a:bodyPr>
            <a:normAutofit fontScale="925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«Ахматова </a:t>
            </a:r>
            <a:r>
              <a:rPr lang="ru-RU" b="1" i="1" dirty="0">
                <a:solidFill>
                  <a:schemeClr val="tx1"/>
                </a:solidFill>
              </a:rPr>
              <a:t>является типичной представительницей чуждой нашему народу пустой безыдейной поэзии. Её стихотворения, пропитанные духом пессимизма и упадочничества, выражающие вкусы старой салонной поэзии, застывшей на позициях буржуазно-аристократического эстетства и декадентства, </a:t>
            </a:r>
            <a:r>
              <a:rPr lang="ru-RU" b="1" i="1" dirty="0" smtClean="0">
                <a:solidFill>
                  <a:schemeClr val="tx1"/>
                </a:solidFill>
              </a:rPr>
              <a:t>«искусства для искусства», </a:t>
            </a:r>
            <a:r>
              <a:rPr lang="ru-RU" b="1" i="1" dirty="0">
                <a:solidFill>
                  <a:schemeClr val="tx1"/>
                </a:solidFill>
              </a:rPr>
              <a:t>не желающей идти в ногу со своим </a:t>
            </a:r>
            <a:r>
              <a:rPr lang="ru-RU" b="1" i="1" dirty="0" smtClean="0">
                <a:solidFill>
                  <a:schemeClr val="tx1"/>
                </a:solidFill>
              </a:rPr>
              <a:t>народом, </a:t>
            </a:r>
            <a:r>
              <a:rPr lang="ru-RU" b="1" i="1" dirty="0">
                <a:solidFill>
                  <a:schemeClr val="tx1"/>
                </a:solidFill>
              </a:rPr>
              <a:t>наносят вред делу воспитания нашей молодёжи и не могут быть терпимы в советской </a:t>
            </a:r>
            <a:r>
              <a:rPr lang="ru-RU" b="1" i="1" dirty="0" smtClean="0">
                <a:solidFill>
                  <a:schemeClr val="tx1"/>
                </a:solidFill>
              </a:rPr>
              <a:t>литературе».</a:t>
            </a:r>
            <a:r>
              <a:rPr lang="ru-RU" dirty="0" smtClean="0"/>
              <a:t> </a:t>
            </a:r>
            <a:r>
              <a:rPr lang="ru-RU" b="1" dirty="0">
                <a:solidFill>
                  <a:srgbClr val="FF0000"/>
                </a:solidFill>
              </a:rPr>
              <a:t>Постановление Оргбюро ЦК ВКП (б) «О журналах „Звезда“ и „Ленинград“» </a:t>
            </a:r>
            <a:r>
              <a:rPr lang="ru-RU" b="1" dirty="0" smtClean="0">
                <a:solidFill>
                  <a:srgbClr val="FF0000"/>
                </a:solidFill>
              </a:rPr>
              <a:t>от 14.08.46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24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571480"/>
          <a:ext cx="8929718" cy="6312644"/>
        </p:xfrm>
        <a:graphic>
          <a:graphicData uri="http://schemas.openxmlformats.org/drawingml/2006/table">
            <a:tbl>
              <a:tblPr/>
              <a:tblGrid>
                <a:gridCol w="267851"/>
                <a:gridCol w="8215378"/>
                <a:gridCol w="446489"/>
              </a:tblGrid>
              <a:tr h="6286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2" marR="13246" marT="1642" marB="16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« </a:t>
                      </a:r>
                      <a:r>
                        <a:rPr lang="ru-RU" sz="3600" b="1" i="1" dirty="0">
                          <a:latin typeface="Times New Roman"/>
                          <a:ea typeface="Times New Roman"/>
                          <a:cs typeface="Times New Roman"/>
                        </a:rPr>
                        <a:t>Не то монахиня, не то блудница, а </a:t>
                      </a:r>
                      <a:r>
                        <a:rPr lang="ru-RU" sz="36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вернее, </a:t>
                      </a:r>
                      <a:r>
                        <a:rPr lang="ru-RU" sz="3600" b="1" i="1" dirty="0">
                          <a:latin typeface="Times New Roman"/>
                          <a:ea typeface="Times New Roman"/>
                          <a:cs typeface="Times New Roman"/>
                        </a:rPr>
                        <a:t>блудница и монахиня, у которой блуд смешан с молитвой. &lt;…&gt; Такова Ахматова с её маленькой, узкой личной жизнью, ничтожными переживаниями и </a:t>
                      </a:r>
                      <a:r>
                        <a:rPr lang="ru-RU" sz="36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религиозно-мистической</a:t>
                      </a:r>
                      <a:r>
                        <a:rPr lang="ru-RU" sz="3600" b="1" i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эротикой.</a:t>
                      </a:r>
                      <a:r>
                        <a:rPr lang="ru-RU" sz="36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…совершенно </a:t>
                      </a:r>
                      <a:r>
                        <a:rPr lang="ru-RU" sz="3600" b="1" i="1" dirty="0">
                          <a:latin typeface="Times New Roman"/>
                          <a:ea typeface="Times New Roman"/>
                          <a:cs typeface="Times New Roman"/>
                        </a:rPr>
                        <a:t>далека от народа. Это </a:t>
                      </a:r>
                      <a:r>
                        <a:rPr lang="ru-RU" sz="36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i="1" dirty="0">
                          <a:latin typeface="Times New Roman"/>
                          <a:ea typeface="Times New Roman"/>
                          <a:cs typeface="Times New Roman"/>
                        </a:rPr>
                        <a:t>поэзия десяти тысяч </a:t>
                      </a:r>
                      <a:r>
                        <a:rPr lang="ru-RU" sz="36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верхних</a:t>
                      </a:r>
                      <a:r>
                        <a:rPr lang="ru-RU" sz="3600" b="1" i="1" baseline="300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i="1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i="1" dirty="0">
                          <a:latin typeface="Times New Roman"/>
                          <a:ea typeface="Times New Roman"/>
                          <a:cs typeface="Times New Roman"/>
                        </a:rPr>
                        <a:t>старой дворянской России, </a:t>
                      </a:r>
                      <a:r>
                        <a:rPr lang="ru-RU" sz="36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обречённых». А. Жданов, 15 – 16.08.46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2" marR="1642" marT="1642" marB="1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46" marR="1642" marT="1642" marB="16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5362" name="Рисунок 22" descr="«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5750" cy="219075"/>
          </a:xfrm>
          <a:prstGeom prst="rect">
            <a:avLst/>
          </a:prstGeom>
          <a:noFill/>
        </p:spPr>
      </p:pic>
      <p:pic>
        <p:nvPicPr>
          <p:cNvPr id="15361" name="Рисунок 23" descr="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85750" cy="219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500826" y="2571744"/>
            <a:ext cx="1932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Times New Roman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164134"/>
            <a:ext cx="467314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Репрессиям </a:t>
            </a:r>
            <a:r>
              <a:rPr lang="ru-RU" sz="2800" b="1" dirty="0"/>
              <a:t>были подвергнуты трое близких ей людей (её муж </a:t>
            </a:r>
            <a:r>
              <a:rPr lang="ru-RU" sz="2800" b="1" dirty="0" smtClean="0"/>
              <a:t>Н.С.Гумилёв расстрелян </a:t>
            </a:r>
            <a:r>
              <a:rPr lang="ru-RU" sz="2800" b="1" dirty="0"/>
              <a:t>в </a:t>
            </a:r>
            <a:r>
              <a:rPr lang="ru-RU" sz="2800" b="1" dirty="0" smtClean="0"/>
              <a:t>1921; Николай </a:t>
            </a:r>
            <a:r>
              <a:rPr lang="ru-RU" sz="2800" b="1" dirty="0" err="1" smtClean="0"/>
              <a:t>Пунин,спутник</a:t>
            </a:r>
            <a:r>
              <a:rPr lang="ru-RU" sz="2800" b="1" dirty="0" smtClean="0"/>
              <a:t> </a:t>
            </a:r>
            <a:r>
              <a:rPr lang="ru-RU" sz="2800" b="1" dirty="0"/>
              <a:t>её жизни в </a:t>
            </a:r>
            <a:r>
              <a:rPr lang="ru-RU" sz="2800" b="1" dirty="0" smtClean="0"/>
              <a:t>1930 </a:t>
            </a:r>
            <a:r>
              <a:rPr lang="ru-RU" sz="2800" b="1" dirty="0" err="1" smtClean="0"/>
              <a:t>егоды</a:t>
            </a:r>
            <a:r>
              <a:rPr lang="ru-RU" sz="2800" b="1" dirty="0"/>
              <a:t>, трижды был арестован, погиб в лагере </a:t>
            </a:r>
            <a:r>
              <a:rPr lang="ru-RU" sz="2800" b="1" dirty="0" smtClean="0"/>
              <a:t>в1953; </a:t>
            </a:r>
            <a:r>
              <a:rPr lang="ru-RU" sz="2800" b="1" dirty="0"/>
              <a:t>единственный сын </a:t>
            </a:r>
            <a:r>
              <a:rPr lang="ru-RU" sz="2800" b="1" dirty="0" err="1" smtClean="0"/>
              <a:t>Л.Н.гумилёв</a:t>
            </a:r>
            <a:r>
              <a:rPr lang="ru-RU" sz="2800" b="1" dirty="0" smtClean="0"/>
              <a:t> провёл </a:t>
            </a:r>
            <a:r>
              <a:rPr lang="ru-RU" sz="2800" b="1" dirty="0"/>
              <a:t>в заключении в </a:t>
            </a:r>
            <a:r>
              <a:rPr lang="ru-RU" sz="2800" b="1" dirty="0" smtClean="0"/>
              <a:t>1930 – 40х и </a:t>
            </a:r>
            <a:r>
              <a:rPr lang="ru-RU" sz="2800" b="1" dirty="0"/>
              <a:t>в 1940—1950-х годах более 10 лет).</a:t>
            </a:r>
          </a:p>
        </p:txBody>
      </p:sp>
      <p:pic>
        <p:nvPicPr>
          <p:cNvPr id="5" name="i-main-pic" descr="Картинка 1 из 22320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620688"/>
            <a:ext cx="3071834" cy="3168328"/>
          </a:xfrm>
          <a:prstGeom prst="rect">
            <a:avLst/>
          </a:prstGeom>
          <a:ln w="228600" cap="sq" cmpd="thickThin">
            <a:solidFill>
              <a:schemeClr val="tx1">
                <a:lumMod val="6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357166"/>
            <a:ext cx="50006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>
                <a:hlinkClick r:id="rId2" tooltip="1908"/>
              </a:rPr>
              <a:t>1908</a:t>
            </a:r>
            <a:r>
              <a:rPr lang="ru-RU" sz="3200" b="1" dirty="0"/>
              <a:t>—</a:t>
            </a:r>
            <a:r>
              <a:rPr lang="ru-RU" sz="3200" b="1" u="sng" dirty="0">
                <a:hlinkClick r:id="rId3" tooltip="1910"/>
              </a:rPr>
              <a:t>1910</a:t>
            </a:r>
            <a:r>
              <a:rPr lang="ru-RU" sz="3200" b="1" dirty="0"/>
              <a:t> — учёба на Киевских высших женских курсах и на Высших историко-литературных курсах </a:t>
            </a:r>
            <a:r>
              <a:rPr lang="ru-RU" sz="3200" b="1" dirty="0" smtClean="0"/>
              <a:t> </a:t>
            </a:r>
            <a:r>
              <a:rPr lang="ru-RU" sz="3200" b="1" dirty="0"/>
              <a:t>в Петербурге. 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929058" y="1564243"/>
            <a:ext cx="5429288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1910—1912 — дважды побывала в Париже, путешествовала по Италии. Впечатления от этих поездок, от знакомства в Париже с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Модильяни, Амедео"/>
              </a:rPr>
              <a:t>Амедео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Модильяни, Амедео"/>
              </a:rPr>
              <a:t> Модильяни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несомненно оказали большое влияние на творчество поэтессы.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7" name="Picture 3" descr="Картинка 122 из 22319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3" y="4005064"/>
            <a:ext cx="3452600" cy="2293097"/>
          </a:xfrm>
          <a:prstGeom prst="rect">
            <a:avLst/>
          </a:prstGeom>
          <a:ln w="228600" cap="sq" cmpd="thickThin">
            <a:solidFill>
              <a:schemeClr val="tx1">
                <a:lumMod val="9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428604"/>
            <a:ext cx="614363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1912 - Сб. «Вечер»,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Рождение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сына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1914 -  вышла замуж за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поэта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В. </a:t>
            </a:r>
            <a:r>
              <a:rPr lang="ru-RU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Шилейко</a:t>
            </a:r>
            <a:r>
              <a:rPr lang="ru-RU" sz="32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сб.«Чётки»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1917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«Белая 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стая»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1918 -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состоялся развод с Гумилёвым, в августе.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вышла замуж за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учёного-ассиролога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-main-pic" descr="Картинка 4 из 22320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000108"/>
            <a:ext cx="3429056" cy="2311072"/>
          </a:xfrm>
          <a:prstGeom prst="rect">
            <a:avLst/>
          </a:prstGeom>
          <a:ln w="228600" cap="sq" cmpd="thickThin">
            <a:solidFill>
              <a:schemeClr val="tx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17693"/>
            <a:ext cx="1554002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1921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ru-RU" sz="36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борник «Подорожник»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лето — рассталась с В. К. 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Шилейко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ночь с 3 на 4 августа арестован, а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через три недели,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расстрелян Николай Гумилёв.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Anno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Domini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MCMXXI»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(лат.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«В лето господне 1921»)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1922 —фактически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стала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женой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искусствоведа</a:t>
            </a:r>
            <a:r>
              <a:rPr lang="ru-RU" sz="3600" b="1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Н. Пунина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-main-pic" descr="Картинка 2 из 267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500438"/>
            <a:ext cx="2214578" cy="2811138"/>
          </a:xfrm>
          <a:prstGeom prst="rect">
            <a:avLst/>
          </a:prstGeom>
          <a:ln w="228600" cap="sq" cmpd="thickThin">
            <a:solidFill>
              <a:schemeClr val="tx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71600" y="2887682"/>
            <a:ext cx="835824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1935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арестованы, а через неделю освобождены Н. Н. Пунин и Л. Н. Гумилёв.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1938 — арестован и приговорён к 5 годам лагерей Л. Н. Гумилёв.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1923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1934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практически не печаталась. По свидетельству Л.К.Чуковской,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многие стихотворения тех лет были утеряны в переездах и во время эвакуации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9" name="Picture 3" descr="Картинка 35 из 2232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571480"/>
            <a:ext cx="3500462" cy="2357723"/>
          </a:xfrm>
          <a:prstGeom prst="rect">
            <a:avLst/>
          </a:prstGeom>
          <a:ln w="228600" cap="sq" cmpd="thickThin">
            <a:solidFill>
              <a:schemeClr val="tx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11560" y="357166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1941 —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закончился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срок отбытия наказания Льва Гумилёва в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Норильсклагере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Началась его ссылка в Заполярье. В конце 1944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 ушёл добровольцем на фронт, дошёл до Берлина, после войны вернулся в Ленинград и защитил диссертацию.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-main-pic" descr="Картинка 16 из 22320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19777" y="3494269"/>
            <a:ext cx="4857784" cy="2742879"/>
          </a:xfrm>
          <a:prstGeom prst="rect">
            <a:avLst/>
          </a:prstGeom>
          <a:ln w="228600" cap="sq" cmpd="thickThin">
            <a:solidFill>
              <a:schemeClr val="tx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1019</TotalTime>
  <Words>266</Words>
  <Application>Microsoft Office PowerPoint</Application>
  <PresentationFormat>Экран (4:3)</PresentationFormat>
  <Paragraphs>51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user</cp:lastModifiedBy>
  <cp:revision>55</cp:revision>
  <dcterms:created xsi:type="dcterms:W3CDTF">2011-11-21T11:45:11Z</dcterms:created>
  <dcterms:modified xsi:type="dcterms:W3CDTF">2015-10-29T13:42:39Z</dcterms:modified>
</cp:coreProperties>
</file>