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7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2DF08-181C-4350-9454-6A6378DD4BAF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E12CA-8456-4396-92DD-38DC0B68A8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7627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2DF08-181C-4350-9454-6A6378DD4BAF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E12CA-8456-4396-92DD-38DC0B68A8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6798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2DF08-181C-4350-9454-6A6378DD4BAF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E12CA-8456-4396-92DD-38DC0B68A8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300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2DF08-181C-4350-9454-6A6378DD4BAF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E12CA-8456-4396-92DD-38DC0B68A8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9729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2DF08-181C-4350-9454-6A6378DD4BAF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E12CA-8456-4396-92DD-38DC0B68A8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3902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2DF08-181C-4350-9454-6A6378DD4BAF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E12CA-8456-4396-92DD-38DC0B68A8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1708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2DF08-181C-4350-9454-6A6378DD4BAF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E12CA-8456-4396-92DD-38DC0B68A8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8674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2DF08-181C-4350-9454-6A6378DD4BAF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E12CA-8456-4396-92DD-38DC0B68A8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8640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2DF08-181C-4350-9454-6A6378DD4BAF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E12CA-8456-4396-92DD-38DC0B68A8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4183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2DF08-181C-4350-9454-6A6378DD4BAF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E12CA-8456-4396-92DD-38DC0B68A8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302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2DF08-181C-4350-9454-6A6378DD4BAF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E12CA-8456-4396-92DD-38DC0B68A8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1373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02DF08-181C-4350-9454-6A6378DD4BAF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2E12CA-8456-4396-92DD-38DC0B68A8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6874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3051770"/>
          </a:xfrm>
        </p:spPr>
        <p:txBody>
          <a:bodyPr>
            <a:normAutofit/>
          </a:bodyPr>
          <a:lstStyle/>
          <a:p>
            <a:r>
              <a:rPr lang="ru-RU" sz="9600" dirty="0" smtClean="0"/>
              <a:t>СЫРА-СЭВ</a:t>
            </a:r>
            <a:endParaRPr lang="ru-RU" sz="9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20072" y="0"/>
            <a:ext cx="3923928" cy="1556792"/>
          </a:xfrm>
        </p:spPr>
        <p:txBody>
          <a:bodyPr>
            <a:normAutofit/>
          </a:bodyPr>
          <a:lstStyle/>
          <a:p>
            <a:r>
              <a:rPr lang="ru-RU" dirty="0" smtClean="0"/>
              <a:t>Подготовил:</a:t>
            </a:r>
          </a:p>
          <a:p>
            <a:r>
              <a:rPr lang="ru-RU" dirty="0" smtClean="0"/>
              <a:t>Постернак Кирилл 7В 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544" y="2780928"/>
            <a:ext cx="5832648" cy="3840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7936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История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92080" y="1556792"/>
            <a:ext cx="3851920" cy="5184576"/>
          </a:xfrm>
        </p:spPr>
        <p:txBody>
          <a:bodyPr>
            <a:normAutofit fontScale="55000" lnSpcReduction="20000"/>
          </a:bodyPr>
          <a:lstStyle/>
          <a:p>
            <a:r>
              <a:rPr lang="ru-RU" b="1" dirty="0"/>
              <a:t>Национальный ансамбль танца «Сыра-</a:t>
            </a:r>
            <a:r>
              <a:rPr lang="ru-RU" b="1" dirty="0" err="1"/>
              <a:t>Сэв</a:t>
            </a:r>
            <a:r>
              <a:rPr lang="ru-RU" b="1" dirty="0"/>
              <a:t>» </a:t>
            </a:r>
            <a:r>
              <a:rPr lang="ru-RU" dirty="0"/>
              <a:t>известный сегодня не только у нас в округе, но и за его пределами, был организован в Салехарде в 1962 году выпускниками Тобольского культурно-просветительного училища Валерием Прохоровым и Аркадием Оленичевым. После сравнительно недолгого становления коллектива молодые балетмейстеры решили использовать в творчестве традиционные танцевальные элементы малочисленных народов Крайнего Севера, и вскоре к ансамблю приходит популярность и любовь зрителей.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68760"/>
            <a:ext cx="4112615" cy="5244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9509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Достижения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96136" y="1340769"/>
            <a:ext cx="3322280" cy="5517232"/>
          </a:xfrm>
        </p:spPr>
        <p:txBody>
          <a:bodyPr>
            <a:normAutofit fontScale="47500" lnSpcReduction="20000"/>
          </a:bodyPr>
          <a:lstStyle/>
          <a:p>
            <a:r>
              <a:rPr lang="ru-RU" dirty="0"/>
              <a:t>Уже через год, в 1963-м, на областном смотре народного творчества в Тюмени ансамбль добился первого успеха — звания лауреата. Затем последовали победы на всероссийских конкурсах самодеятельного искусства в 1965, 1967 и 1973 годах. В 1969-м ансамблю «Сыра-</a:t>
            </a:r>
            <a:r>
              <a:rPr lang="ru-RU" dirty="0" err="1"/>
              <a:t>Сэв</a:t>
            </a:r>
            <a:r>
              <a:rPr lang="ru-RU" dirty="0"/>
              <a:t>» было присвоено почётное звание «Народный коллектив самодеятельного художественного творчества». Искусство хореографии национального </a:t>
            </a:r>
            <a:r>
              <a:rPr lang="ru-RU" dirty="0" err="1"/>
              <a:t>ямальского</a:t>
            </a:r>
            <a:r>
              <a:rPr lang="ru-RU" dirty="0"/>
              <a:t> танца развивалось под руководством нескольких талантливых балетмейстеров, каждый из которых обогащал репертуар своими находками, своим видением мира Терпсихоры. Первыми достижениями и определением пути развития ансамбль обязан </a:t>
            </a:r>
            <a:r>
              <a:rPr lang="ru-RU" b="1" dirty="0"/>
              <a:t>Аркадию </a:t>
            </a:r>
            <a:r>
              <a:rPr lang="ru-RU" b="1" dirty="0" err="1"/>
              <a:t>Оленичеву</a:t>
            </a:r>
            <a:r>
              <a:rPr lang="ru-RU" dirty="0" err="1"/>
              <a:t>к</a:t>
            </a:r>
            <a:r>
              <a:rPr lang="ru-RU" dirty="0"/>
              <a:t>, который руководил «Сыра-</a:t>
            </a:r>
            <a:r>
              <a:rPr lang="ru-RU" dirty="0" err="1"/>
              <a:t>Сэв</a:t>
            </a:r>
            <a:r>
              <a:rPr lang="ru-RU" dirty="0"/>
              <a:t>» почти 15 лет.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16832"/>
            <a:ext cx="5760640" cy="459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7438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Вторая жизнь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84168" y="1556792"/>
            <a:ext cx="3059832" cy="5301208"/>
          </a:xfrm>
        </p:spPr>
        <p:txBody>
          <a:bodyPr>
            <a:normAutofit fontScale="47500" lnSpcReduction="20000"/>
          </a:bodyPr>
          <a:lstStyle/>
          <a:p>
            <a:r>
              <a:rPr lang="ru-RU" dirty="0"/>
              <a:t>. Возглавив в 1998 году ансамбль, </a:t>
            </a:r>
            <a:r>
              <a:rPr lang="ru-RU" b="1" dirty="0"/>
              <a:t>Вячеслав </a:t>
            </a:r>
            <a:r>
              <a:rPr lang="ru-RU" b="1" dirty="0" err="1"/>
              <a:t>Колядов</a:t>
            </a:r>
            <a:r>
              <a:rPr lang="ru-RU" dirty="0"/>
              <a:t>, оставаясь верным традициям коллектива, ищет наиболее характерную лексику для показа того или иного хореографического текста. Впервые «Сыра-</a:t>
            </a:r>
            <a:r>
              <a:rPr lang="ru-RU" dirty="0" err="1"/>
              <a:t>Сэв</a:t>
            </a:r>
            <a:r>
              <a:rPr lang="ru-RU" dirty="0"/>
              <a:t>» начинает исполнять танцы народа коми. Репертуар коллектива пополняется новыми постановками: «Коми пляс», «Вороны», хореографической композицией «Колыбельная». В 1999 году ансамбль под руководством В. </a:t>
            </a:r>
            <a:r>
              <a:rPr lang="ru-RU" dirty="0" err="1"/>
              <a:t>Колядова</a:t>
            </a:r>
            <a:r>
              <a:rPr lang="ru-RU" dirty="0"/>
              <a:t> был удостоен звания Лауреата Всероссийского фестиваля «Северное сияние».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44824"/>
            <a:ext cx="5734886" cy="4313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44756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48064" y="1600200"/>
            <a:ext cx="3995936" cy="5257800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Каждый народ имеет свои нравы, обычаи, особенности, обряды, каждая нация отличается своими вкусами и собственной опытом, но для всех живым воплощением человеческой души является искусство, рождённое во имя красоты, и эту красоту всякий раз демонстрируют артисты «Сыра-</a:t>
            </a:r>
            <a:r>
              <a:rPr lang="ru-RU" dirty="0" err="1"/>
              <a:t>Сэв</a:t>
            </a:r>
            <a:r>
              <a:rPr lang="ru-RU" dirty="0"/>
              <a:t>».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64079"/>
            <a:ext cx="3384376" cy="4952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247745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298</Words>
  <Application>Microsoft Office PowerPoint</Application>
  <PresentationFormat>Экран (4:3)</PresentationFormat>
  <Paragraphs>11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СЫРА-СЭВ</vt:lpstr>
      <vt:lpstr>История</vt:lpstr>
      <vt:lpstr>Достижения</vt:lpstr>
      <vt:lpstr>Вторая жизнь</vt:lpstr>
      <vt:lpstr>Вывод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СЫРА-СЭВ</dc:title>
  <dc:creator>2610</dc:creator>
  <cp:lastModifiedBy>2610</cp:lastModifiedBy>
  <cp:revision>4</cp:revision>
  <dcterms:created xsi:type="dcterms:W3CDTF">2015-02-17T07:30:55Z</dcterms:created>
  <dcterms:modified xsi:type="dcterms:W3CDTF">2015-02-19T09:24:24Z</dcterms:modified>
</cp:coreProperties>
</file>