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5" r:id="rId4"/>
    <p:sldId id="257" r:id="rId5"/>
    <p:sldId id="264" r:id="rId6"/>
    <p:sldId id="258" r:id="rId7"/>
    <p:sldId id="259" r:id="rId8"/>
    <p:sldId id="260" r:id="rId9"/>
    <p:sldId id="262" r:id="rId10"/>
    <p:sldId id="261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Desktop\&#1084;&#1080;&#1088;&#1093;&#1072;&#1076;&#1080;\Z1241;yn1241;p+F1241;rhetdinova+-+Kyzyl+mil1241;sh(Mirhadi+Razov+s1199;zl1241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573016"/>
            <a:ext cx="6639440" cy="2376263"/>
          </a:xfrm>
        </p:spPr>
        <p:txBody>
          <a:bodyPr>
            <a:normAutofit fontScale="90000"/>
          </a:bodyPr>
          <a:lstStyle/>
          <a:p>
            <a:r>
              <a:rPr lang="tt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Яр Чаллы шәһәре 28 нче урта мәктәбенең </a:t>
            </a:r>
            <a:br>
              <a:rPr lang="tt-RU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татар теле һәм әдәбияты укытучысы</a:t>
            </a:r>
            <a:br>
              <a:rPr lang="tt-RU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 Сафина Гөлназ Илфак кызы эшләде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Z1241;yn1241;p+F1241;rhetdinova+-+Kyzyl+mil1241;sh(Mirhadi+Razov+s1199;zl1241;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alimov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3429000"/>
            <a:ext cx="2376264" cy="2520280"/>
          </a:xfrm>
        </p:spPr>
      </p:pic>
      <p:pic>
        <p:nvPicPr>
          <p:cNvPr id="7" name="Рисунок 6" descr="1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60648"/>
            <a:ext cx="2268760" cy="2259632"/>
          </a:xfrm>
          <a:prstGeom prst="rect">
            <a:avLst/>
          </a:prstGeom>
        </p:spPr>
      </p:pic>
      <p:pic>
        <p:nvPicPr>
          <p:cNvPr id="8" name="Рисунок 7" descr="heni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2808312" cy="2780928"/>
          </a:xfrm>
          <a:prstGeom prst="rect">
            <a:avLst/>
          </a:prstGeom>
        </p:spPr>
      </p:pic>
      <p:pic>
        <p:nvPicPr>
          <p:cNvPr id="9" name="Рисунок 8" descr="iSQDEO1Y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32656"/>
            <a:ext cx="2232248" cy="2376264"/>
          </a:xfrm>
          <a:prstGeom prst="rect">
            <a:avLst/>
          </a:prstGeom>
        </p:spPr>
      </p:pic>
      <p:pic>
        <p:nvPicPr>
          <p:cNvPr id="10" name="Рисунок 9" descr="Ibragim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32656"/>
            <a:ext cx="2533972" cy="2303115"/>
          </a:xfrm>
          <a:prstGeom prst="rect">
            <a:avLst/>
          </a:prstGeom>
        </p:spPr>
      </p:pic>
      <p:pic>
        <p:nvPicPr>
          <p:cNvPr id="11" name="Рисунок 10" descr="zuhr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861048"/>
            <a:ext cx="2592288" cy="1881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78092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Ренат Ибраһимов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2780928"/>
            <a:ext cx="254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Салават Фәтхетдинов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3291" y="2708920"/>
            <a:ext cx="240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Зөфәр Хәйретдинов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87727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Зөһрә Шарифуллина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62373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Хәния Фәрхи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61653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Айдар  Галимов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GHs_sH5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88640"/>
            <a:ext cx="2772000" cy="3891457"/>
          </a:xfrm>
        </p:spPr>
      </p:pic>
      <p:pic>
        <p:nvPicPr>
          <p:cNvPr id="5" name="Рисунок 4" descr="3c170c4674b1fdb851bd6d708cd326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2841496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4077072"/>
            <a:ext cx="5868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     Мирһади Разов сүзләренә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омпозитор Виталий Агапов 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“ Кызыл миләш” җырын иҗат иткән, җырны Зәйнәп Фәрхетдинова </a:t>
            </a:r>
          </a:p>
          <a:p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башкара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861048"/>
            <a:ext cx="7498080" cy="238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</a:t>
            </a: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ътибарыгыз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өчен рәхмәт!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5-01-27-14-20-54.png"/>
          <p:cNvPicPr>
            <a:picLocks noChangeAspect="1"/>
          </p:cNvPicPr>
          <p:nvPr/>
        </p:nvPicPr>
        <p:blipFill>
          <a:blip r:embed="rId2" cstate="print"/>
          <a:srcRect l="41652" t="31620" r="19677" b="43031"/>
          <a:stretch>
            <a:fillRect/>
          </a:stretch>
        </p:blipFill>
        <p:spPr>
          <a:xfrm>
            <a:off x="1835696" y="692696"/>
            <a:ext cx="5292000" cy="3920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94116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Яр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Чаллы</a:t>
            </a:r>
            <a:r>
              <a:rPr lang="ru-RU" sz="4800" b="1" i="1" dirty="0" smtClean="0">
                <a:solidFill>
                  <a:srgbClr val="002060"/>
                </a:solidFill>
              </a:rPr>
              <a:t> </a:t>
            </a:r>
            <a:r>
              <a:rPr lang="ru-RU" sz="4800" b="1" i="1" dirty="0" err="1" smtClean="0">
                <a:solidFill>
                  <a:srgbClr val="002060"/>
                </a:solidFill>
              </a:rPr>
              <a:t>шагыйре</a:t>
            </a:r>
            <a:r>
              <a:rPr lang="ru-RU" sz="4800" b="1" i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Ми</a:t>
            </a:r>
            <a:r>
              <a:rPr lang="tt-RU" sz="4800" b="1" i="1" dirty="0" smtClean="0">
                <a:solidFill>
                  <a:srgbClr val="002060"/>
                </a:solidFill>
              </a:rPr>
              <a:t>рһади Разов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015-01-29-10-02-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74" t="11270" b="24231"/>
          <a:stretch>
            <a:fillRect/>
          </a:stretch>
        </p:blipFill>
        <p:spPr>
          <a:xfrm>
            <a:off x="5796136" y="476672"/>
            <a:ext cx="3168432" cy="5660826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5343"/>
            <a:ext cx="312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582" y="4358663"/>
            <a:ext cx="6157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Мирһади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РАЗОВ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«Мин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җырлар өчен туганмын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creenshot_2015-01-27-14-18-5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6088" r="1631" b="27773"/>
          <a:stretch>
            <a:fillRect/>
          </a:stretch>
        </p:blipFill>
        <p:spPr>
          <a:xfrm>
            <a:off x="1691680" y="260648"/>
            <a:ext cx="5328000" cy="44427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653136"/>
            <a:ext cx="9144000" cy="1473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Чаллы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елерадиокомпаниясендә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Мирһади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Разов,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Кыйбла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тапшыруының алыштыргысыз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баручысы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_1_659180690_658414730_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38" t="13318" b="4255"/>
          <a:stretch>
            <a:fillRect/>
          </a:stretch>
        </p:blipFill>
        <p:spPr>
          <a:xfrm>
            <a:off x="251520" y="260648"/>
            <a:ext cx="4212000" cy="4938833"/>
          </a:xfrm>
        </p:spPr>
      </p:pic>
      <p:sp>
        <p:nvSpPr>
          <p:cNvPr id="6" name="Прямоугольник 5"/>
          <p:cNvSpPr/>
          <p:nvPr/>
        </p:nvSpPr>
        <p:spPr>
          <a:xfrm>
            <a:off x="3275856" y="5445224"/>
            <a:ext cx="5868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Мирһади Разов тормыш иптәше</a:t>
            </a:r>
          </a:p>
          <a:p>
            <a:pPr lvl="0"/>
            <a:r>
              <a:rPr lang="tt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һәм кызы Миләүшә белән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      Ул   җырлар язучы шагыйр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буларак, беренче адымнарын, “Агымсу” әдәби оешмасында 20 ел элек ясый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reenshot_2015-01-27-14-20-2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4616" t="16192" r="6184" b="20450"/>
          <a:stretch>
            <a:fillRect/>
          </a:stretch>
        </p:blipFill>
        <p:spPr>
          <a:xfrm>
            <a:off x="4860032" y="548680"/>
            <a:ext cx="3995928" cy="5537075"/>
          </a:xfrm>
        </p:spPr>
      </p:pic>
    </p:spTree>
  </p:cSld>
  <p:clrMapOvr>
    <a:masterClrMapping/>
  </p:clrMapOvr>
  <p:transition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creenshot_2015-01-27-14-20-4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9270" b="32546"/>
          <a:stretch>
            <a:fillRect/>
          </a:stretch>
        </p:blipFill>
        <p:spPr>
          <a:xfrm>
            <a:off x="467544" y="2132856"/>
            <a:ext cx="5328592" cy="40078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1124744"/>
            <a:ext cx="3312368" cy="4886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dirty="0" smtClean="0"/>
              <a:t>       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Шунысы кызык, аның шигыр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юлларына 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иҗат ителгән беренче җыры, </a:t>
            </a:r>
            <a:r>
              <a:rPr lang="tt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Яр Чаллыга багышланган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524000"/>
            <a:ext cx="2849520" cy="466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44824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Ренат Ибраһимов репертуарында гына да Мирһади Разов язган җырларның саны</a:t>
            </a:r>
          </a:p>
          <a:p>
            <a:pPr lvl="0"/>
            <a:r>
              <a:rPr lang="tt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артып китә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creenshot_2015-01-29-10-00-4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6996" t="13347" r="7416" b="41339"/>
          <a:stretch>
            <a:fillRect/>
          </a:stretch>
        </p:blipFill>
        <p:spPr>
          <a:xfrm>
            <a:off x="5148064" y="692696"/>
            <a:ext cx="3816424" cy="5328592"/>
          </a:xfrm>
        </p:spPr>
      </p:pic>
    </p:spTree>
  </p:cSld>
  <p:clrMapOvr>
    <a:masterClrMapping/>
  </p:clrMapOvr>
  <p:transition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Мирһади Разов иҗатында 350 артык җыр бар, шул җырларның күбесе танылган җырчыларның репертуарына керә.        </a:t>
            </a:r>
          </a:p>
          <a:p>
            <a:pPr algn="just"/>
            <a:r>
              <a:rPr lang="tt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 җырлар Татарстан һәм Башкортостан радиостан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цияләрдә яңгырый.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Мирһади Разов шигыр</a:t>
            </a:r>
            <a:r>
              <a:rPr lang="ru-RU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ьл</a:t>
            </a:r>
            <a:r>
              <a:rPr lang="tt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әренә язылган җырларны Салават Фәтхетдинов, Айдар Галим, Хәния Фәрхи, Зөхрә Шәрифуллина һ.б. җырчылар яратып башкара. 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184</Words>
  <Application>Microsoft Office PowerPoint</Application>
  <PresentationFormat>Экран (4:3)</PresentationFormat>
  <Paragraphs>25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Яр Чаллы шәһәре 28 нче урта мәктәбенең  татар теле һәм әдәбияты укытучысы  Сафина Гөлназ Илфак кызы эшләде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2015-01-29T05:55:08Z</dcterms:created>
  <dcterms:modified xsi:type="dcterms:W3CDTF">2015-02-02T09:54:01Z</dcterms:modified>
</cp:coreProperties>
</file>