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0"/>
  </p:notesMasterIdLst>
  <p:sldIdLst>
    <p:sldId id="278" r:id="rId2"/>
    <p:sldId id="279" r:id="rId3"/>
    <p:sldId id="280" r:id="rId4"/>
    <p:sldId id="281" r:id="rId5"/>
    <p:sldId id="256" r:id="rId6"/>
    <p:sldId id="264" r:id="rId7"/>
    <p:sldId id="265" r:id="rId8"/>
    <p:sldId id="266" r:id="rId9"/>
    <p:sldId id="267" r:id="rId10"/>
    <p:sldId id="270" r:id="rId11"/>
    <p:sldId id="271" r:id="rId12"/>
    <p:sldId id="272" r:id="rId13"/>
    <p:sldId id="269" r:id="rId14"/>
    <p:sldId id="273" r:id="rId15"/>
    <p:sldId id="274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990000"/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-510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FCEE9-662F-455A-A799-0823F43242E9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071ED-09FD-45E3-81E1-9B5DBC5D92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5510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071ED-09FD-45E3-81E1-9B5DBC5D92C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21457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071ED-09FD-45E3-81E1-9B5DBC5D92C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2145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071ED-09FD-45E3-81E1-9B5DBC5D92C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2145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071ED-09FD-45E3-81E1-9B5DBC5D92C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21457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071ED-09FD-45E3-81E1-9B5DBC5D92C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21457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071ED-09FD-45E3-81E1-9B5DBC5D92C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2145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071ED-09FD-45E3-81E1-9B5DBC5D92C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2145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071ED-09FD-45E3-81E1-9B5DBC5D92C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2145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071ED-09FD-45E3-81E1-9B5DBC5D92C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2145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071ED-09FD-45E3-81E1-9B5DBC5D92C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2145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071ED-09FD-45E3-81E1-9B5DBC5D92C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2145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071ED-09FD-45E3-81E1-9B5DBC5D92C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2145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071ED-09FD-45E3-81E1-9B5DBC5D92C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2145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071ED-09FD-45E3-81E1-9B5DBC5D92C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2145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C140-B20C-4218-AAF3-49ECB6E10410}" type="datetime1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919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A513-1842-468C-B655-9C260673B30B}" type="datetime1">
              <a:rPr lang="ru-RU" smtClean="0"/>
              <a:pPr/>
              <a:t>19.05.2015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4150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1B3E-BA34-4EBC-BB92-867B4A59D08F}" type="datetime1">
              <a:rPr lang="ru-RU" smtClean="0"/>
              <a:pPr/>
              <a:t>19.05.2015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3997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49C2-4A05-4E5E-BA9A-EA5A70E18AD1}" type="datetime1">
              <a:rPr lang="ru-RU" smtClean="0"/>
              <a:pPr/>
              <a:t>19.05.2015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396001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69B05-84C5-456C-AF42-5091654C0FFC}" type="datetime1">
              <a:rPr lang="ru-RU" smtClean="0"/>
              <a:pPr/>
              <a:t>19.05.2015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424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9BB3-3D9B-489E-B1A9-70C1E6B1D70E}" type="datetime1">
              <a:rPr lang="ru-RU" smtClean="0"/>
              <a:pPr/>
              <a:t>19.05.2015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8223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53386-4454-452D-87E4-1DC3C7DA799E}" type="datetime1">
              <a:rPr lang="ru-RU" smtClean="0"/>
              <a:pPr/>
              <a:t>19.05.2015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5394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F4CC9-81FE-464D-BC86-0D893736C90F}" type="datetime1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087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FEF9-F623-4C46-9D16-121926F2213E}" type="datetime1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6836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71051-3D58-4DCC-84BA-7081E5BEC0FD}" type="datetime1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7236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8756-B75E-486A-8A83-AF0C32B191F7}" type="datetime1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5009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B232E-C5F1-43D2-A95E-E6E90CC5E5DF}" type="datetime1">
              <a:rPr lang="ru-RU" smtClean="0"/>
              <a:pPr/>
              <a:t>19.05.2015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7287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C7F79-53BD-4563-8BE3-096C4F9B6108}" type="datetime1">
              <a:rPr lang="ru-RU" smtClean="0"/>
              <a:pPr/>
              <a:t>19.05.2015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649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2803C-C2DD-4BB2-A1E4-E77DFE567D3A}" type="datetime1">
              <a:rPr lang="ru-RU" smtClean="0"/>
              <a:pPr/>
              <a:t>19.05.2015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9072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FD24D-E803-4314-B6B1-55DF09C377F9}" type="datetime1">
              <a:rPr lang="ru-RU" smtClean="0"/>
              <a:pPr/>
              <a:t>19.05.2015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812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3D789-58A1-4141-9F7D-E9F5DEE72CB7}" type="datetime1">
              <a:rPr lang="ru-RU" smtClean="0"/>
              <a:pPr/>
              <a:t>19.05.2015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5045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6604A-D679-404D-809D-2F9B882A7F43}" type="datetime1">
              <a:rPr lang="ru-RU" smtClean="0"/>
              <a:pPr/>
              <a:t>19.05.2015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4581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0620B8B-42CE-4076-A8A6-F532A555E788}" type="datetime1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239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4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2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4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4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Урок на тему: </a:t>
            </a:r>
            <a:br>
              <a:rPr lang="ru-RU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«Кислоты»</a:t>
            </a:r>
            <a:endParaRPr lang="ru-RU" sz="60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подготовила учитель химии</a:t>
            </a:r>
          </a:p>
          <a:p>
            <a:r>
              <a:rPr lang="ru-RU" sz="1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МКОУ </a:t>
            </a:r>
            <a:r>
              <a:rPr lang="ru-RU" sz="14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Митрофановской</a:t>
            </a:r>
            <a:r>
              <a:rPr lang="ru-RU" sz="1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СОШ Кантемировского </a:t>
            </a:r>
          </a:p>
          <a:p>
            <a:r>
              <a:rPr lang="ru-RU" sz="1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</a:t>
            </a:r>
          </a:p>
          <a:p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Зябкина</a:t>
            </a:r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Ольга </a:t>
            </a:r>
            <a:r>
              <a:rPr lang="ru-RU" sz="24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алексеевна</a:t>
            </a:r>
            <a:endParaRPr lang="ru-RU" sz="2400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2015 год</a:t>
            </a:r>
            <a:endParaRPr lang="ru-RU" sz="14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27028" y="479700"/>
            <a:ext cx="78660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Ваши вкусовые ощущения ?...</a:t>
            </a:r>
            <a:endParaRPr lang="ru-RU" sz="4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41986" name="Picture 2" descr="https://encrypted-tbn1.gstatic.com/images?q=tbn:ANd9GcSkQjDvWOw0Okmv1grwm9AhG7CCxImwlnJ0Pw0G-bW-O5PyudrMM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9037" y="1357162"/>
            <a:ext cx="6035040" cy="4706754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396545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27028" y="479700"/>
            <a:ext cx="78660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Ваши вкусовые ощущения ?...</a:t>
            </a:r>
            <a:endParaRPr lang="ru-RU" sz="4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44034" name="Picture 2" descr="http://img0.liveinternet.ru/images/attach/c/4/80/144/80144852_2222299_72971956_1301768183_kapus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2973" y="1260909"/>
            <a:ext cx="6667500" cy="5247273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396545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27028" y="479700"/>
            <a:ext cx="78660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Ваши вкусовые ощущения ?...</a:t>
            </a:r>
            <a:endParaRPr lang="ru-RU" sz="4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46082" name="AutoShape 2" descr="data:image/jpeg;base64,/9j/4AAQSkZJRgABAQAAAQABAAD/2wCEAAkGBxQSEhUUExQWFhUXGBgaGBgYGBgcGBwfHBUXHBgYGhoYHCggGholGxcYITEkJSkrLi4uFx8zODMsNygtLisBCgoKDg0OGhAQGywkHyQsLCwvLCwsLCwsLCwsLCwsLCwsLCwsLCwsLCwsLCwsLCwsLCwsLCwsLCwsLCwsLCwsLP/AABEIAKgBKwMBIgACEQEDEQH/xAAcAAACAgMBAQAAAAAAAAAAAAAEBQMGAAECBwj/xAA+EAABAgQEAwUGBQIFBQEAAAABAhEAAwQhBRIxQVFhcQYigZGhEzKxwdHwFEJScuEjYjNDgsLxBxWSstKi/8QAGQEAAwEBAQAAAAAAAAAAAAAAAQIDBAAF/8QAKBEAAgICAgICAgEFAQAAAAAAAAECEQMhEjEEQSJRE2FxMoGhwfAj/9oADAMBAAIRAxEAPwDzmnbPwe3n1h9T07ygoF1JX5gjY9YQzJRKi2jWMO8DqM0tQKdSx4BQ08CIwzVxYcquLonllwxF/mIOwQkzQC7lKtuAe3lC6qSUqIGxg3DZhTPknYqAPjY+hjz19GChzTTTJmpW7gWUOKT7w6/NodYhJyksxSQ44EG4NoArZDOzwfgihOlKlKHelaPugn5H4iKx+glaxGgEwNa4LcG4H6/KEdZSCWl0FlgtlbRtWi81FK2n3/EV7HsMUsDIWWPDMOGmvA+ES/pe+haFlBRrqU91IQQHcukGPWuwVQtVNlmlJXLUUnLozApbwLeEeZSUEdwLU+UZrN8bNFo7A4j7P2iFLfvJII6EAEtyhsORRlvo6L2XbtDgUurllC7EXQoaoVyfY8I8oxPDJ0srllHel6gB3/u5jhHsVLVJWIE7RYSKiWwAEwe6vQg7XGxjRnxqa5x7Has8Cq8RzJyl819oHFYUp94nbLtFzxrChMUZc5OSaksJg1f+5rKB46xHhX/TWdPGZahKS9s1yrmANvGI4Wsmkt+0IkipSql1AnTePSezcqTSpzIAVNX7yiQSAfyp4DjxbpFMxbs7No5oRMAIIcFL5SH1dvSHiqkg7P5ltmeOlL8cqOeui1VEsTAfZqCVEWKnKQdjro8MEUKE5VqCTNEpYJbKVOglVhxIeKrQVSu8k+81v4h5huIomy7EuELcHUdw78IdSTX7AmMZcoLSAlkhWgtc6sOJYHyigdsqFRqiG/ywzk/qUPK0XzBVIRLQlICgkuHAJCr3BaxudILqqaTPUlU1CVjYsQsa6EMdYb8al8vYTwhJKZrHb3mPkIkp6oKBFlKff83/ABFo7bdifwZXUy80ySrVtUOd+I5wt7OYc/8AVBlpQNlMS3E6wuWShHY96oQ1telWoObRzpbgBFx7GYBkQJ6095XuW0B3Y7n4dYV4FRSKmvXlQPZoBUQHym4Ysb3O0ejmoS4SAznb7sNohmnGuHWtgZKhISLXMBYwkhCZe6iH6DXzJEMEq3I00aFtSn2s+790JHzPxjOqWhQrIEoA6D/iBJU0pUQXGmwaJawhRA2HxgSdMa3KMGaPKTaCtFXx3BkompIcomF0M9gPeBfgfRogMzv90BuQv5xbK6QlUhT6o7wvyYxQkVeXQl3tHo4MrywV+gSHMiYClanZtQHuOEdUlVLU+ZIcsx4crwpo6z2aiD3sySG0ufpBCacywFgle4t9uIq4tbFoZJW0wZS/Lw0hrg+G+3AKP6aQTdueg438IhwqhM6ZnNpSWPVXDoNT5RZpVVfKkOo6AD6aRWEeT+RwVh2GSpN2zKN3UxPgGYRKcYBWqUhBKkgEhIDB9AeHjEtFSK1mHwD+pjc4FGYpGpJLBvG2p5xujDivjoddHJQsgqnLEtI1AO25J0EL/wDvVCLDMrmEzS/iBeIsT7Qy5aDnSCW90hweRHCK0rtQT7mRCdkh2HK0TnnSemcmU2twGZTubLQSMsxN0Hr+k8jeN0teEFQWjukAKbjsoGLJRVpYtZ7EWY8iDY+MRTaCUsulpa/0/wCWr/4+HSMWPzldTVGiHkp/1EOJ4ZNlJStQdC0pIUC4uAQ/AtAQBl5S1/XlFxwGvlystMslQUCwWxAdu5zB22ifHMEOX2klGdr5Nx+3j01ik8UXuJCV2ZPlZ8qw4C0gkX3A26xDTTDImpmM4FlAalJsR5fCB8DxMGSkKd0lST5uNeRA8IJnTUr9w+HP5QvKKAOsQlpCuKSzHkbg+UK62nzWa/GDcKne1klB9+VpzQTbyLjxEczbQ0kpBZWMYoVKQWzBeltDfX6w07DYZlmKkzA6lICgS7Ok3Sx3u/hHVcsuCPD73iCZiwkrTPvnBZJJsCzEEbhoxKXCaj6AmkekUdHla2m8FT7j4/WF3ZbtHKrEHKQFpbOna+hB3BaGVYthzj2Y8eGiuqsr8/A5cyclZDZXcbHgOgMNZpbkAIilKy2MbmqdKuDD4iGxRUFpdkxL21wsVFOTbMjvJPQXHRvhHnxk3N7x6z7MEMb2jzKqpvZzpks3ZRA4M9uljGHz4fOMhWRyqcKI74SsMxLt0MP6CkbPMUUhZlqBSnRXdUxgTDpKXD2OkOFywDnDZwlQF7s3AQmOCq2L7A8MmLNiClLas3lFgTVpZzwGp4b9YQYfVmYkOGLam145q6lYsEuC4faK86RyY9qMXISWR7RBDKS4Ibm4vaKLjVJLRnEhGUKcpKHcvdm139IJM1SZici3ToU/esDVswmo7qsoADW0dIfxjLkz8nxOs77FYcZC5roKcyEm/FzFpkTALMH4wnwWpdapZL2JBOuo9GhohhGCeSUczb/Q1h8prnz5Qmp1PmVoVEl99fS0HV8wiWTyYeNoBkSCEjo0XlJtaOJkD7aBJ5AV3g/BoLmIIBbh4RDJkvcxKC+uw2blSc6VJ0CkqTfmkj5x5mslJCGJULBhw+UeqU6xmCRrFO/Cp7xJUmYlZBezPoI0YZxVo70J1U6ilRUjvC7jXoRDvszhCpygok5AGKif/wAp2f4Q5p8DE1CUl8gLrUDdZ/SOXE/YslLTolpAAZKdAB3R0EbYwb7BZ3SUYSkBICUDTjBtNSgaWgKoxEJHy4/zDOUhSkAqSUmzJBv4nbwjTCUbpBWzUxbHKHJOjB/hFc7RHEAD+Hp1kbl0E/6UgvF3p0AJukJO4GvUneJ0xZ4+S2x+B89VFQsqKZqlhYcEFIDHcF+cbRQTG0+MXP8A6k01OKtKiQmYqW6t7gsh+BIfyirqrFH80ebkioypiNA6FNBC5l7O3whfS1SZqSpFiPeSdRz6QbJUNIxzg4vaJtNaC0rC05F6bENmTd7P8ItnZzFioeyWp1gd1Wy0jf8AcN/OKWEvBNKspIIJDFwRqCNCPu94OLO8f8DxlqmXHGMFTMBVLATMNy2iv55xUXKSQXBGvGL9hNR7VCTbM12+m3EeW0LO0mDhaTNljvj3gN+Y5xbLBS+cDhPg+J+zmpWfd91Y4pNjb18Is1ZTsW8jyOhihpMXHBar20gPdcruniU/lPy8BDYZ2qYfRk6mDaWhNiWHpIKVB0lnHqDFnQnbeIKqQwdh97Q88SaOEXY7FDIq/ZFAyqSWyizAOLnWw9Yu83F0KXlBct8YrFHQpE4KIeygkte7EiFFVMyVC/O0JDLKDUTrpHojhUbmhkFuKfnCnCK4LQL3HSGxPd6qHwP1j1IytWcmQ5ydrx5z2nmq/ETAbG2n7RF/xWqKEOm1w7cAbxWe0WFomkLzMu2VWxDWB5X1F+seb5uVXx+hWhXhOIBQyqD/AB8OEP5c5Fssu9xmL2tzij1SFyFvdPlvuDuDxiw4TiKV5QFF3Dv1EJjyaoUFlVhCQAegggTCxStQClMQ2oF9eG1okoqBDqIcKCjr129Y4xSlSEkkqccg/O/SIT8mMXwfYaolw2lQXLksdRbrqIFxfDV5itPfTysRZrjh0jVPVfpDABhBVPWF+EYPz5I5HJdfQEwfBUATAblQsW/ut5Q5CiTEFHIAUCgMkuS2x+kFpSPH7aKZmsjjJfQSPEllkp4qfy+xEiFCzxBMYzP2j4wQGFy3L73MXi9DEvsivWyfU/xGVCQBygebV/Z1jiUrObBxFIyj6OIFSTmJS/hEErA1TaiYV/4RY81EsSPvjDqWgpu56D4QOueq5JYC7cYriwxT5M6xlNGVLJAAHSFU2rOgIL7bk7NGpmJBZyJClE6Ab+UPMAwPIfaTLr/KNQn6nnGl3kdQZyVnWB4MQ02d7/5Ufp5n+74RYEpYO19vrGgMtzr9sTGs3NzGzHjUFSKpJG0nk5iu9p8UqKelmzZaUqVLv/UY2JAcZW0fxixpmcorPb6dLTSqRbPNKQEuxICgpWp0YeogzdKzjxzEcWmzpmeaolcxQUohPJgkcAI7yKNxceEWJUmUqXoZStjYluL8IVJpVCyUzVDZQAY9Lx535OeqAU6mqlyZgWMwIsQrcbg8RFuRPE1ImI0YAizp68esVCum3Kcpd2cn5NaOqDEFyFBQFjYj8qhuDwjVmw/lV+yso84lylzfOJ0LvAQWFIE2XdB80ndJjaZjx5E8bTpmNpp0x9QV65agpJuPtjF6pKwTUCYjfUcDuOkeayZ8WLs1ifs1MfdVY8ucdgn+OVPoaLCe0OBODNljT3h/uHzEKcBr/YzgVe6rurHI7+BY+EXzTn84qfaPCQHmSwyT7yf0niOUamqlaCPZ6GURu/h1jJx0LwFhNX7anCj78tkL5j8ivK3hBMyeCnhF7VBBMSllUsgG4OYNwGv3yhHOlCYe8WX+vY2/N9YcrBP36QBNp2PPaPO8nkpKcRGgnCEKQWKSDoQYtLshHMq9An6whpl+0CS5zBkq/wBp+XhFhk05UlFxbN6t9I9Xx58o6DEAxGYG72hGkVz8YcrZSpKbaaMeO1jD7GEZVnMxFh0twhBUz2sk24R43m5H+RnSJDJlTkML8M2oe7FtUmIaehkIuBlUD+r0YwLhVXlLbuREuPEZQsDXfeF8bJwk4P8AsL2CT6gpUtzbMqw1uY4l4mmZ3DY7fSF+JzhmLbt1uAYV5VB1Ox9Y0Tgsi2c2OaWYQpuFobUocwkw6oExRV08TFhpLCMuWFAG9MMqP3MfB42CIyYqzcm9G+MDVcxkGJ8tqhwemJJUvifhBhSQLlnjilskJA0H28SIDlz99I0KlRxEaIrNrDibfz6RPLUmTZ9NW3japt2e52gaok5nYdYvjio/JdgbCZ2PSiPZk5SdDt4nWOP+xlZzKWrK/uj1vs8JqehC5l0mxdSjo3KLNPxmQgDvF906t5WgpwnPnkf+f9BX7GOFUEuU4QkB99TbnDpJCQCfAfPpFNT2yloP+GpQ5kD5Riu2iFlihQfcMQPC0bsflYYxpMdSii1zpjl+MB1E9hsDs5APrGS5wIGW+4e2u8C1mGFfvlzF3JvaO7BxjgBZOu7vFVx3tOldQr+nmMtISDrfVQL6hy3hB+J0vsRmJa7AHUnhFZmUSEKd+9dwp7v/ADGZuUk0zkmzuYhRzWSQrR+Z0EHU81UpIlsBltsYDkTQpLICQvcEt8d4MRiEwABgfAH13iMk46R1FZraCTUnN7s06mwSo7PwVz33hJV9mfYoMydPQgFRCUXKj4CGYWxMG0tanOhSwCuW+RZD5XG40UIeGecfegRyVoq/Z+cuVNZIcKYKQXZQ8rHnFpqpISyk3QfTiDzjVdilTNKRMQlZe0xKQ5HIp26xzhFQMpSQQndJ669Xg55c/kwz+WzlC4JkVBTeB66kMu+qTofrEMpZ0jHKCZE9J7MYwJyPZqPfSO7zHDqIbTkOOUeW0s4y1BaSxBcER6LhuKpnywsMC7KHA/SKY564sZMUSUilqQD/AIU3ukvYPp4gt4QbVSSlRS+7G/31gvEqJM6WUmx/KeB2MC0KlTJffDTpXcXz/SvmCN4uvodHUhQHvecC18xOcZb2jufMI6c9IGUvN5wmVXBoDOZc8ylZttxxG4ixyK7KxTdJ06fUPFaqx3X4RHh+J5CErPdNunA+HwiOObxivRYMdnpUBxJtFcny30sYb4sgMCC+XTS4IIEKitjGPzZ8svJfQG7FYSyjyJg1X9SUtJ4FoEnDvq6/IRNSAvyMSl6ZwpUR3SQHyi+8BVJeCEJBSl3s4tyJiGaHsASTZIj0F2czvAXcgbn7+EWOkW6gPypPnxPQD4wolSBTpLF1K1PDlDHC5ndJH7Q/qfNvIxmzfNtoRfQ/CyBfrAdXUgkJf81/AAn4xubUZUgqNwG5vp8YXGb/AFj/AGgeZuT5mMuJO3ZRssHtXIAIA3iObMbTvHaB0JGV1HXzP8Rv8fKICXYggh9Fa2tzv4RtW9nWQyqgJcqPePn/ABCuvx1WiSW4D5mNY7VhIISkAq1Vv4cIrgMNj5NXYGNTi8xWp8B938YiXPOrwCFMXiSUOUFwXYoUhzDbCaVS1JSAfvUwvphFswQ+zTm3PoOkSS5SUfQ0UWmVTAp3aJFVAkJdZ7gDk2+G8Kk41kSVKIypDk8B5xS8a7WGrmBAl/00lgl+8on8x2HIbR66mq+JVPRnaDF1zphmEAoB7iX90HkN7B4DnTlkJJUCGJ92/QPDBNJsTd7BSgzcCBrC+pCkzQnu+yJPeA919IKS9lMXFvZxQUq5gzBBSxvYXHHrBKJE0Bh7RunOD8DplTCEkDqk2LbmLNMmgFvaC1tCfURCaj2g5FFM8praFctTHwOx+hgMTIvlZThYKVAX4xUsRwkoui6eG4+sM4UZmvo3QYgqWXSeo1B6iHwq5M2X3ZaUzRqNj+2KehUEyJzaRCcPoCZdGTNlAKCUlrjpFYq6Uy1Pqk6GDKauzBiWPHjy684mnTUkZSkhDbhi5iSbumM6YtzQwwPEjJmcUmyhy4wunyTLLG4OhjhJAguIjPSkVPulJcG8dGtB94cU+HCKlguJMMh02hoqYHF4aOW9PsZM4xUlBbbY+MC0VUVLCeGvSMxuodJNrWEC4GSsq0DAffpFU7CO590q6P6iK7jCsksrZ8pHkbfFofoVr0V8IV1aUKCgoHKpJCm6OG8QIVpILWjrCcZEyQQo6WL7HYiNIXmSFJUFdNR1BirTJIlElCiZax3ST6HZx6giCsMrMquR1jLk8ZK3Ejy3Q7m3X4A+kG02sBzSM9v0iJpRvGOa0OJKyUqWpadWU46EOPQxJhSGzLVqLDqfv1EE9oHGU8U/+p/mAKWZ/TUOY9QfpG1Nzx39geiHFay7cYcSnTLlp3UAW6h4riaZU6aAPdHvK2Af48tYsK1XFwdgz+QflByxjFRQq1sPqVlc1CdABmVwdtPvjEOFLClLWdSS3nrEM2tZJI1SkgdDt5tEmFIaWOJEQqldDhtUsq00+7wpq6pSBcEEwwq6tKQbgW0OsVqqnFZc6xaEABAm53Ki52fSIJqNPl8ojlGJla8z6RTo45RcwwlMIHkyINp5LmI5JIIZQoSCCtkjiQW9BDioygMk5ub2brAyJOVLEPwiGbMyhg5J22g4lr9sYV4rUhzLuXDkvwLt1gKjlywXCLk65nLdYLx+iQgJKUK9opVwHcjeDuznZ1a3JQZaSQUqNljoN/GN0caguxm9aJ6CkmrZkJZzlJ4bPDqnwWUlKgtTLyuSB3AePG3UQ1UhEhDOepuonlzhdPnZrkgAaJ+p3MK8jqhk6QHKsnJJBSn8yyDmWeX6U8olzzBYaDlEiAVlwSBx0gxNInc+oibVnFdWXgeYnk4geZm2VGJqrXBh1kFoU4nhAPeRY+n8QoQMimWDzGhi3/i0nV/EQJV0qJgYMeHHw4QykmgUIEzOENJFcSjITazFnbz2hfUUSpfNPHh1iFKrxOUbE6HciWx9kpSVjK44i/ze3SAqylKDxB0MakVOx0gv8UPcUHB3jkrX7G7FyZhSQRaLFR1IWkQjrafJzSdD8jzjeG1LFonOPtC9DitkZkkcRGuy80iUsN3irXo0RzFwwwhKEy7alRPmYrjYy7DJK3I4l38oXVYtDInQ+ML1I94HnDPYxUpc0S1rlLug3A5Hh0jlUj2anBdB0PyPP4xP2koFZTNFjLL9QSB6EjzMB0Fa4Y3B1ENXx5L+5KUSx08zNl/b84ZS4R4bZTE2YsflDYR5eaNOjkE1iUrlKFnSCQ4fa48RFfkU4KQnTMSTuwFvG5LQ8VMCUlR2B+nzhMibmSVaPYDgBYD4w+G4wYWNO4hOUDKBtu+78TCqdNGa2wMFS6uVMSBNV7OYAwWxIU2mYcecZLwIrJKJ8lT8FX8opDFTtiglJLMw5QCp9QIdlKk9xLFZGmw5kjSBpWHzJYKfaFCBqoFiegfwvwjmfjoljLIH+tVzDcFJhGErA0pGeeoHqWT01ja66ile6gLI/SkN/wCSh8Hir1NSqYXUoqPEmNSg9zpF+fHpDBWIVQmKz5Eo2CUjnqeJ5xFJTvA7lRc24QZIREps4JlXgkzhJZWrmw+cQykNeODSrWvMqydhy6cYzKm7fRw3TiKSXKlEG2hy+J2gujoUzCJhmhAFiMhLjkFMPGA6JISLBm31P30jU+eX1h4ZuPSCPaeRISzd4pJyqXch9WZoZUdWm4UtJULDut6Zjbxil/jAk7xuYlazmJITZ21jRHO5dnJ0XJdAVkKzhSuIIYcgNhEScFU7keP2YHwiWlF5azzGUE+cDdoe2sumCkpUFzBsNByJ3PKL1H62Otjs0WQOtQA5kCK/Wdoci1JSgFIsCXfrFFVjcypmCZNUVkO3APsBoBDL23L1jlGN0zlNJhMqeAlOcAFWn8xKJSDvfkYq82eSyQ58eG0apgywJaz/AHB38OEI8X0KrLIQON+MCrkg6G8D0U1a1KDM2moeDJctLkKN+AjO006YSAPoT84CqaH8ybHht/EO0SANQB8Y7XStzEPCTBRWAbsQxiT2jWOkNaujSoMf5HQ/KE8+SpFjccfrwimmK00EfiWSQq6eO3WBFpyF9UxiJg0OkQiYUHKq6D7ph6vo7TG9JViZ3QlWZrPofSG2FTAw8fjAlBVScqQLKA0+h3BjqYvK+Us5JtziLagzrosolWHMQLUU4zq6/OESKtZ/OrzMbNcv9avMwHl/R3MZ41ThUiYkfoV/6m3O7R5hSK7gWDu0X38etrlxzhDU4ZLyKTLGQkg8UuOtxF8OdVxkHmnpnOGVzG+kWSStw8UOXmlqyrDH70i34WpRSHBHBwb9Ij5eJL5IWqZ32inESk81X8Bb4wJK/wANPR/MkxN2nLykngpvMH6RDSh5cs/2iExr/wAU/wBhqwOqllra7CHGFUaZIzKAVMLG+iTy4mIqWWLrVsbfWB51YVlhoNYZyk1xQGT4jiClkuYWR1NVEYNoeMaQyRKS5aNrmjQaD1PGIlrYcz6D+Y4QqG4hD5Ig6UmF0iZB0pWaw5fzGeaAGyFZrAeMFKDJiGSAAIlmqDRjltnHcksNYgWkqVaMlyCY7pVsb2hlo43KSEK7w+sMZM3hpwiFUwHnHAWQbRaDro6iDtNiwp5P9IgTFuAG04n5eMUKXQzJ7GUklveAYHnFiqEibUKmLU6fdSGYBtGPHeDZqUKQq2VYAunuv1Ij1sMVGK+2XrjSKXIr1S+6dvPmIYS8dQ3ufH6wzm4EiYAbBxc8OMal9l5Cg4mhv3CKOMGyjxQsG/DEJzGyn0311iOVSAXS414t1iTO7nM5ZusHJUe6FgkEbswbQNGJypmW6MoJhQSge6xJfhy5QKmakL7pyAcHY/SJqyeQW5MbW5eERIlAB1NroIF/Z3QbJr1CywOo38YbyZjt5j6xVghip1a7cIYUs90ZMpS10XvzD8DC8PaA20Op8vheBZtK4uGjKCsW4Ck6gkK2sdCeMFqqklRSVDMCxHP5wu0MVqrw1vdty2/iFqy3dUPCLjPS/wCXzYfGFNZhZVukeP0hllS7YrQswYETsrOkOxPMW9YcToXow5SG/q6F2Ynw2iSfU84TL85JonJnSl5S42ghwQVDTccIVqqPKN09Zl/abGO/G2gJhgnC8QicHMB1c7LYabQumVZisMNlEPu4uYhwCxceA+oh/IqSBYkWf1I/2nyjz+krWnIJ4t52+cXKmXmDbcPK/mIl5GNwqwS0zrtPKmTpKPZpzEAZ2YEsVnc94sRpCGjqSpMuWPeIvyHE+EOq/EUy0hWYMlSkNzYf/LeMKKmsRKCpiUgLmDQfFtobE5OPGv4/n9hs7xOtA/poOlupjUtGVPPfrCjDzmVn2HxhlMmRWUOHxRyVHOa8ZZnOg9TwiNCXgWoqHLDQafWGjG2UJFTHLxKkmBpXOCQX3gyA3R2ZoGkNaGakAQnXI4QbSydH9IjlinEmx6mcDoYkSlzA1FKY8oa+yfSPNnUXSGWySQlhGpsuOQSLRkycBrCJ2GiJSyNohk1LK7zZSLf3W2iYVRT3k6g+nKCahEuelwAFi9gxJ58Dzj1fG8bj8pdjJ7Ev4HLKKnABL8Ck8H3iZEpK0OFurfj0hBidWlBIClpKT3goP6GCUzSMi0OTrcMD/EbEn2x3GbXIIM/vpyK9nYvmuPswTMwuSo5lIBJ1I0MAV+KTC3clkHlcchCebUrBPeV4aR1UL8iZVVnPcQAN7XgiTXhYCT3VXc/DxjubXzQpIUps1yAwAGw01MYoX74SVFgGF721ERkovTCo+qMmzAEpyhzpfU3glGDTZjhXd5k+toe4FQoSFJmIcg+8b22bhG8TrZMtOfMFgEgJTx8N4zObul2I1sFo6FMsnKkLIZ1q91+QgXHalTpCSlWY3YhxBUztNISlI9mpWbVKRp4QBJwBale0lFSAXb2gZgfFzHJvueg8dbJ5MkJA7x4sNL7E/Tzjv2zEkAJJ4a+esFpwohPfmpzad0H5xPLw+UkhyV26DyEZpZL7ZOxSpZe7vG0EmwBJ4ARcaaVKCQRLQCN8oJ8zEa6+9rMNhr5QjpAorJwiaoOpkD+7Xy1gKo7OzD7ikHq4+RixzlqUHPExFnZ4Ec84vQKKLiGHT5VyktxTcel/OEc2eeMeoZ9+EIcXlpmDvJST0v56xvweX6lEZUipS6vMnKdRp9IHWuCq/D0g9wl+B+sLlk7hjHpQUXuJWKT6NTJjEHgXi8dm6nP6RQphi39jl5aaZMIfKonyT/JHjEvNxp4v+9nZIKkyTDUS6pM+UpTKE8zEvzsx4CzE84qtbWKWsu4Ltl4Mfd6wT2VqzLnhR0IIV4/zDHHsHyVJmi8tffH7ibjzL+MNHjiyuL+rX+0GknRqiRlQBvqfGO1LctA6pkRz6jIOZ05c4nxcmJVktXVN3B4/SIkQDKLmDZCX3ijgoqhmqQTLBMMKWUD14GBpMs+ESgtrtvGWTsmw6qlAEJAIUQ/ID7EbkSCDrHNMnMcxPePw2HlB8lJGzxmyTrSEew+mB4QbLPhA1OXjqsqUpS5BJ4Df+Yw8XJ0iiR3U1SUpJVYDf73ivzcVKj3bDTi/lGp+ILP+WCx0N4OwvHswyqSEnYgR6ODxow+UuxrCcOmzVWEoqB3CVN4PDyjoJiSSJKmOmg+JjnDsQUD7riHRqM6C9vjHoJKrsBU+1eFoUBNnSwkkhJIIfkbHWKxSomy1kOVJH5uHI/WLFXSM+dKlKVluLnwgXBlBaLhQUAAUnUc+Tw8Fa2bcT4w+RVsTqslQlRS6QQ6XseMHzK+lUSpKgkEuxTpBeMYQVKEwgHLsAzjnxhInBUG/egziumaI7ekg9dCJiu+slWoLN/pEOMPlAH/DUtQNjsPExqMjDl3F2YJujvFZE1ZAKgl9Eglz9Y5pezYSke2UxdyE6+cZGRiWRqKog20NJYlyg0tAHM3J8Y6nVKiA5jIyISbfYhGh9YkkaiMjIVLodrSGJnnKwgRSo3GQJsU09oFrVlJASzncxkZHY1ckCxenEZss5ST0Nx/xE6jJnBlpyK2UizeGnpGRkapfF6AJMR7JzC6pExM7+0siZ4AnKf8Ay8ISUnZ6onLUlQEoo972zoA4DQknoIyMjXHypRg3SseLokndip35ZshXILW/hmQBD2hwCYijVJK5QmKue8SA6nYlKTdoyMjNl87LNJOtbC5t6B8OwGTTZlzVZyAVEs0tLasCXWd7gDrCaZ2iVOBSUJAfu8uHi0ZGRv8AGX5oPJPbKRVqwFc8AEn75RDKpZk0ubPGoyNEpcI2gt0h9QYELO59PhAuNo/DzMoB7wChwv8AyDGRkZsE5TyfISLt7ApE+cdPgIbUkhSvfjcZBzzrSQs2PaSmbQvDAIADktGRkeTJuUgJaFuIY6hFkd9XL3R47+ES4PXKW+a7+nTlGRkejHDHFXHsYsMmnQoAtyiGqwRLOkb7RkZGmrWxQrDpGQa6RJV4hYj3eJ4RuMhL9DwVsRpWyy5USWIUOH6SNxA9RTKlqWqVNAKw5SbnwfSMjI7FNuVFItynTFR9sZQX7VS0pJCkEDz4wFLxINpGRkWi27T9G/G+0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084" name="AutoShape 4" descr="data:image/jpeg;base64,/9j/4AAQSkZJRgABAQAAAQABAAD/2wCEAAkGBxQSEhUUExQWFhUXGBgaGBgYGBgcGBwfHBUXHBgYGhoYHCggGholGxcYITEkJSkrLi4uFx8zODMsNygtLisBCgoKDg0OGhAQGywkHyQsLCwvLCwsLCwsLCwsLCwsLCwsLCwsLCwsLCwsLCwsLCwsLCwsLCwsLCwsLCwsLCwsLP/AABEIAKgBKwMBIgACEQEDEQH/xAAcAAACAgMBAQAAAAAAAAAAAAAEBQMGAAECBwj/xAA+EAABAgQEAwUGBQIFBQEAAAABAhEAAwQhBRIxQVFhcQYigZGhEzKxwdHwFEJScuEjYjNDgsLxBxWSstKi/8QAGQEAAwEBAQAAAAAAAAAAAAAAAQIDBAAF/8QAKBEAAgICAgICAgEFAQAAAAAAAAECEQMhEjEEQSJRE2FxMoGhwfAj/9oADAMBAAIRAxEAPwDzmnbPwe3n1h9T07ygoF1JX5gjY9YQzJRKi2jWMO8DqM0tQKdSx4BQ08CIwzVxYcquLonllwxF/mIOwQkzQC7lKtuAe3lC6qSUqIGxg3DZhTPknYqAPjY+hjz19GChzTTTJmpW7gWUOKT7w6/NodYhJyksxSQ44EG4NoArZDOzwfgihOlKlKHelaPugn5H4iKx+glaxGgEwNa4LcG4H6/KEdZSCWl0FlgtlbRtWi81FK2n3/EV7HsMUsDIWWPDMOGmvA+ES/pe+haFlBRrqU91IQQHcukGPWuwVQtVNlmlJXLUUnLozApbwLeEeZSUEdwLU+UZrN8bNFo7A4j7P2iFLfvJII6EAEtyhsORRlvo6L2XbtDgUurllC7EXQoaoVyfY8I8oxPDJ0srllHel6gB3/u5jhHsVLVJWIE7RYSKiWwAEwe6vQg7XGxjRnxqa5x7Has8Cq8RzJyl819oHFYUp94nbLtFzxrChMUZc5OSaksJg1f+5rKB46xHhX/TWdPGZahKS9s1yrmANvGI4Wsmkt+0IkipSql1AnTePSezcqTSpzIAVNX7yiQSAfyp4DjxbpFMxbs7No5oRMAIIcFL5SH1dvSHiqkg7P5ltmeOlL8cqOeui1VEsTAfZqCVEWKnKQdjro8MEUKE5VqCTNEpYJbKVOglVhxIeKrQVSu8k+81v4h5huIomy7EuELcHUdw78IdSTX7AmMZcoLSAlkhWgtc6sOJYHyigdsqFRqiG/ywzk/qUPK0XzBVIRLQlICgkuHAJCr3BaxudILqqaTPUlU1CVjYsQsa6EMdYb8al8vYTwhJKZrHb3mPkIkp6oKBFlKff83/ABFo7bdifwZXUy80ySrVtUOd+I5wt7OYc/8AVBlpQNlMS3E6wuWShHY96oQ1telWoObRzpbgBFx7GYBkQJ6095XuW0B3Y7n4dYV4FRSKmvXlQPZoBUQHym4Ysb3O0ejmoS4SAznb7sNohmnGuHWtgZKhISLXMBYwkhCZe6iH6DXzJEMEq3I00aFtSn2s+790JHzPxjOqWhQrIEoA6D/iBJU0pUQXGmwaJawhRA2HxgSdMa3KMGaPKTaCtFXx3BkompIcomF0M9gPeBfgfRogMzv90BuQv5xbK6QlUhT6o7wvyYxQkVeXQl3tHo4MrywV+gSHMiYClanZtQHuOEdUlVLU+ZIcsx4crwpo6z2aiD3sySG0ufpBCacywFgle4t9uIq4tbFoZJW0wZS/Lw0hrg+G+3AKP6aQTdueg438IhwqhM6ZnNpSWPVXDoNT5RZpVVfKkOo6AD6aRWEeT+RwVh2GSpN2zKN3UxPgGYRKcYBWqUhBKkgEhIDB9AeHjEtFSK1mHwD+pjc4FGYpGpJLBvG2p5xujDivjoddHJQsgqnLEtI1AO25J0EL/wDvVCLDMrmEzS/iBeIsT7Qy5aDnSCW90hweRHCK0rtQT7mRCdkh2HK0TnnSemcmU2twGZTubLQSMsxN0Hr+k8jeN0teEFQWjukAKbjsoGLJRVpYtZ7EWY8iDY+MRTaCUsulpa/0/wCWr/4+HSMWPzldTVGiHkp/1EOJ4ZNlJStQdC0pIUC4uAQ/AtAQBl5S1/XlFxwGvlystMslQUCwWxAdu5zB22ifHMEOX2klGdr5Nx+3j01ik8UXuJCV2ZPlZ8qw4C0gkX3A26xDTTDImpmM4FlAalJsR5fCB8DxMGSkKd0lST5uNeRA8IJnTUr9w+HP5QvKKAOsQlpCuKSzHkbg+UK62nzWa/GDcKne1klB9+VpzQTbyLjxEczbQ0kpBZWMYoVKQWzBeltDfX6w07DYZlmKkzA6lICgS7Ok3Sx3u/hHVcsuCPD73iCZiwkrTPvnBZJJsCzEEbhoxKXCaj6AmkekUdHla2m8FT7j4/WF3ZbtHKrEHKQFpbOna+hB3BaGVYthzj2Y8eGiuqsr8/A5cyclZDZXcbHgOgMNZpbkAIilKy2MbmqdKuDD4iGxRUFpdkxL21wsVFOTbMjvJPQXHRvhHnxk3N7x6z7MEMb2jzKqpvZzpks3ZRA4M9uljGHz4fOMhWRyqcKI74SsMxLt0MP6CkbPMUUhZlqBSnRXdUxgTDpKXD2OkOFywDnDZwlQF7s3AQmOCq2L7A8MmLNiClLas3lFgTVpZzwGp4b9YQYfVmYkOGLam145q6lYsEuC4faK86RyY9qMXISWR7RBDKS4Ibm4vaKLjVJLRnEhGUKcpKHcvdm139IJM1SZici3ToU/esDVswmo7qsoADW0dIfxjLkz8nxOs77FYcZC5roKcyEm/FzFpkTALMH4wnwWpdapZL2JBOuo9GhohhGCeSUczb/Q1h8prnz5Qmp1PmVoVEl99fS0HV8wiWTyYeNoBkSCEjo0XlJtaOJkD7aBJ5AV3g/BoLmIIBbh4RDJkvcxKC+uw2blSc6VJ0CkqTfmkj5x5mslJCGJULBhw+UeqU6xmCRrFO/Cp7xJUmYlZBezPoI0YZxVo70J1U6ilRUjvC7jXoRDvszhCpygok5AGKif/wAp2f4Q5p8DE1CUl8gLrUDdZ/SOXE/YslLTolpAAZKdAB3R0EbYwb7BZ3SUYSkBICUDTjBtNSgaWgKoxEJHy4/zDOUhSkAqSUmzJBv4nbwjTCUbpBWzUxbHKHJOjB/hFc7RHEAD+Hp1kbl0E/6UgvF3p0AJukJO4GvUneJ0xZ4+S2x+B89VFQsqKZqlhYcEFIDHcF+cbRQTG0+MXP8A6k01OKtKiQmYqW6t7gsh+BIfyirqrFH80ebkioypiNA6FNBC5l7O3whfS1SZqSpFiPeSdRz6QbJUNIxzg4vaJtNaC0rC05F6bENmTd7P8ItnZzFioeyWp1gd1Wy0jf8AcN/OKWEvBNKspIIJDFwRqCNCPu94OLO8f8DxlqmXHGMFTMBVLATMNy2iv55xUXKSQXBGvGL9hNR7VCTbM12+m3EeW0LO0mDhaTNljvj3gN+Y5xbLBS+cDhPg+J+zmpWfd91Y4pNjb18Is1ZTsW8jyOhihpMXHBar20gPdcruniU/lPy8BDYZ2qYfRk6mDaWhNiWHpIKVB0lnHqDFnQnbeIKqQwdh97Q88SaOEXY7FDIq/ZFAyqSWyizAOLnWw9Yu83F0KXlBct8YrFHQpE4KIeygkte7EiFFVMyVC/O0JDLKDUTrpHojhUbmhkFuKfnCnCK4LQL3HSGxPd6qHwP1j1IytWcmQ5ydrx5z2nmq/ETAbG2n7RF/xWqKEOm1w7cAbxWe0WFomkLzMu2VWxDWB5X1F+seb5uVXx+hWhXhOIBQyqD/AB8OEP5c5Fssu9xmL2tzij1SFyFvdPlvuDuDxiw4TiKV5QFF3Dv1EJjyaoUFlVhCQAegggTCxStQClMQ2oF9eG1okoqBDqIcKCjr129Y4xSlSEkkqccg/O/SIT8mMXwfYaolw2lQXLksdRbrqIFxfDV5itPfTysRZrjh0jVPVfpDABhBVPWF+EYPz5I5HJdfQEwfBUATAblQsW/ut5Q5CiTEFHIAUCgMkuS2x+kFpSPH7aKZmsjjJfQSPEllkp4qfy+xEiFCzxBMYzP2j4wQGFy3L73MXi9DEvsivWyfU/xGVCQBygebV/Z1jiUrObBxFIyj6OIFSTmJS/hEErA1TaiYV/4RY81EsSPvjDqWgpu56D4QOueq5JYC7cYriwxT5M6xlNGVLJAAHSFU2rOgIL7bk7NGpmJBZyJClE6Ab+UPMAwPIfaTLr/KNQn6nnGl3kdQZyVnWB4MQ02d7/5Ufp5n+74RYEpYO19vrGgMtzr9sTGs3NzGzHjUFSKpJG0nk5iu9p8UqKelmzZaUqVLv/UY2JAcZW0fxixpmcorPb6dLTSqRbPNKQEuxICgpWp0YeogzdKzjxzEcWmzpmeaolcxQUohPJgkcAI7yKNxceEWJUmUqXoZStjYluL8IVJpVCyUzVDZQAY9Lx535OeqAU6mqlyZgWMwIsQrcbg8RFuRPE1ImI0YAizp68esVCum3Kcpd2cn5NaOqDEFyFBQFjYj8qhuDwjVmw/lV+yso84lylzfOJ0LvAQWFIE2XdB80ndJjaZjx5E8bTpmNpp0x9QV65agpJuPtjF6pKwTUCYjfUcDuOkeayZ8WLs1ifs1MfdVY8ucdgn+OVPoaLCe0OBODNljT3h/uHzEKcBr/YzgVe6rurHI7+BY+EXzTn84qfaPCQHmSwyT7yf0niOUamqlaCPZ6GURu/h1jJx0LwFhNX7anCj78tkL5j8ivK3hBMyeCnhF7VBBMSllUsgG4OYNwGv3yhHOlCYe8WX+vY2/N9YcrBP36QBNp2PPaPO8nkpKcRGgnCEKQWKSDoQYtLshHMq9An6whpl+0CS5zBkq/wBp+XhFhk05UlFxbN6t9I9Xx58o6DEAxGYG72hGkVz8YcrZSpKbaaMeO1jD7GEZVnMxFh0twhBUz2sk24R43m5H+RnSJDJlTkML8M2oe7FtUmIaehkIuBlUD+r0YwLhVXlLbuREuPEZQsDXfeF8bJwk4P8AsL2CT6gpUtzbMqw1uY4l4mmZ3DY7fSF+JzhmLbt1uAYV5VB1Ox9Y0Tgsi2c2OaWYQpuFobUocwkw6oExRV08TFhpLCMuWFAG9MMqP3MfB42CIyYqzcm9G+MDVcxkGJ8tqhwemJJUvifhBhSQLlnjilskJA0H28SIDlz99I0KlRxEaIrNrDibfz6RPLUmTZ9NW3japt2e52gaok5nYdYvjio/JdgbCZ2PSiPZk5SdDt4nWOP+xlZzKWrK/uj1vs8JqehC5l0mxdSjo3KLNPxmQgDvF906t5WgpwnPnkf+f9BX7GOFUEuU4QkB99TbnDpJCQCfAfPpFNT2yloP+GpQ5kD5Riu2iFlihQfcMQPC0bsflYYxpMdSii1zpjl+MB1E9hsDs5APrGS5wIGW+4e2u8C1mGFfvlzF3JvaO7BxjgBZOu7vFVx3tOldQr+nmMtISDrfVQL6hy3hB+J0vsRmJa7AHUnhFZmUSEKd+9dwp7v/ADGZuUk0zkmzuYhRzWSQrR+Z0EHU81UpIlsBltsYDkTQpLICQvcEt8d4MRiEwABgfAH13iMk46R1FZraCTUnN7s06mwSo7PwVz33hJV9mfYoMydPQgFRCUXKj4CGYWxMG0tanOhSwCuW+RZD5XG40UIeGecfegRyVoq/Z+cuVNZIcKYKQXZQ8rHnFpqpISyk3QfTiDzjVdilTNKRMQlZe0xKQ5HIp26xzhFQMpSQQndJ669Xg55c/kwz+WzlC4JkVBTeB66kMu+qTofrEMpZ0jHKCZE9J7MYwJyPZqPfSO7zHDqIbTkOOUeW0s4y1BaSxBcER6LhuKpnywsMC7KHA/SKY564sZMUSUilqQD/AIU3ukvYPp4gt4QbVSSlRS+7G/31gvEqJM6WUmx/KeB2MC0KlTJffDTpXcXz/SvmCN4uvodHUhQHvecC18xOcZb2jufMI6c9IGUvN5wmVXBoDOZc8ylZttxxG4ixyK7KxTdJ06fUPFaqx3X4RHh+J5CErPdNunA+HwiOObxivRYMdnpUBxJtFcny30sYb4sgMCC+XTS4IIEKitjGPzZ8svJfQG7FYSyjyJg1X9SUtJ4FoEnDvq6/IRNSAvyMSl6ZwpUR3SQHyi+8BVJeCEJBSl3s4tyJiGaHsASTZIj0F2czvAXcgbn7+EWOkW6gPypPnxPQD4wolSBTpLF1K1PDlDHC5ndJH7Q/qfNvIxmzfNtoRfQ/CyBfrAdXUgkJf81/AAn4xubUZUgqNwG5vp8YXGb/AFj/AGgeZuT5mMuJO3ZRssHtXIAIA3iObMbTvHaB0JGV1HXzP8Rv8fKICXYggh9Fa2tzv4RtW9nWQyqgJcqPePn/ABCuvx1WiSW4D5mNY7VhIISkAq1Vv4cIrgMNj5NXYGNTi8xWp8B938YiXPOrwCFMXiSUOUFwXYoUhzDbCaVS1JSAfvUwvphFswQ+zTm3PoOkSS5SUfQ0UWmVTAp3aJFVAkJdZ7gDk2+G8Kk41kSVKIypDk8B5xS8a7WGrmBAl/00lgl+8on8x2HIbR66mq+JVPRnaDF1zphmEAoB7iX90HkN7B4DnTlkJJUCGJ92/QPDBNJsTd7BSgzcCBrC+pCkzQnu+yJPeA919IKS9lMXFvZxQUq5gzBBSxvYXHHrBKJE0Bh7RunOD8DplTCEkDqk2LbmLNMmgFvaC1tCfURCaj2g5FFM8praFctTHwOx+hgMTIvlZThYKVAX4xUsRwkoui6eG4+sM4UZmvo3QYgqWXSeo1B6iHwq5M2X3ZaUzRqNj+2KehUEyJzaRCcPoCZdGTNlAKCUlrjpFYq6Uy1Pqk6GDKauzBiWPHjy684mnTUkZSkhDbhi5iSbumM6YtzQwwPEjJmcUmyhy4wunyTLLG4OhjhJAguIjPSkVPulJcG8dGtB94cU+HCKlguJMMh02hoqYHF4aOW9PsZM4xUlBbbY+MC0VUVLCeGvSMxuodJNrWEC4GSsq0DAffpFU7CO590q6P6iK7jCsksrZ8pHkbfFofoVr0V8IV1aUKCgoHKpJCm6OG8QIVpILWjrCcZEyQQo6WL7HYiNIXmSFJUFdNR1BirTJIlElCiZax3ST6HZx6giCsMrMquR1jLk8ZK3Ejy3Q7m3X4A+kG02sBzSM9v0iJpRvGOa0OJKyUqWpadWU46EOPQxJhSGzLVqLDqfv1EE9oHGU8U/+p/mAKWZ/TUOY9QfpG1Nzx39geiHFay7cYcSnTLlp3UAW6h4riaZU6aAPdHvK2Af48tYsK1XFwdgz+QflByxjFRQq1sPqVlc1CdABmVwdtPvjEOFLClLWdSS3nrEM2tZJI1SkgdDt5tEmFIaWOJEQqldDhtUsq00+7wpq6pSBcEEwwq6tKQbgW0OsVqqnFZc6xaEABAm53Ki52fSIJqNPl8ojlGJla8z6RTo45RcwwlMIHkyINp5LmI5JIIZQoSCCtkjiQW9BDioygMk5ub2brAyJOVLEPwiGbMyhg5J22g4lr9sYV4rUhzLuXDkvwLt1gKjlywXCLk65nLdYLx+iQgJKUK9opVwHcjeDuznZ1a3JQZaSQUqNljoN/GN0caguxm9aJ6CkmrZkJZzlJ4bPDqnwWUlKgtTLyuSB3AePG3UQ1UhEhDOepuonlzhdPnZrkgAaJ+p3MK8jqhk6QHKsnJJBSn8yyDmWeX6U8olzzBYaDlEiAVlwSBx0gxNInc+oibVnFdWXgeYnk4geZm2VGJqrXBh1kFoU4nhAPeRY+n8QoQMimWDzGhi3/i0nV/EQJV0qJgYMeHHw4QykmgUIEzOENJFcSjITazFnbz2hfUUSpfNPHh1iFKrxOUbE6HciWx9kpSVjK44i/ze3SAqylKDxB0MakVOx0gv8UPcUHB3jkrX7G7FyZhSQRaLFR1IWkQjrafJzSdD8jzjeG1LFonOPtC9DitkZkkcRGuy80iUsN3irXo0RzFwwwhKEy7alRPmYrjYy7DJK3I4l38oXVYtDInQ+ML1I94HnDPYxUpc0S1rlLug3A5Hh0jlUj2anBdB0PyPP4xP2koFZTNFjLL9QSB6EjzMB0Fa4Y3B1ENXx5L+5KUSx08zNl/b84ZS4R4bZTE2YsflDYR5eaNOjkE1iUrlKFnSCQ4fa48RFfkU4KQnTMSTuwFvG5LQ8VMCUlR2B+nzhMibmSVaPYDgBYD4w+G4wYWNO4hOUDKBtu+78TCqdNGa2wMFS6uVMSBNV7OYAwWxIU2mYcecZLwIrJKJ8lT8FX8opDFTtiglJLMw5QCp9QIdlKk9xLFZGmw5kjSBpWHzJYKfaFCBqoFiegfwvwjmfjoljLIH+tVzDcFJhGErA0pGeeoHqWT01ja66ile6gLI/SkN/wCSh8Hir1NSqYXUoqPEmNSg9zpF+fHpDBWIVQmKz5Eo2CUjnqeJ5xFJTvA7lRc24QZIREps4JlXgkzhJZWrmw+cQykNeODSrWvMqydhy6cYzKm7fRw3TiKSXKlEG2hy+J2gujoUzCJhmhAFiMhLjkFMPGA6JISLBm31P30jU+eX1h4ZuPSCPaeRISzd4pJyqXch9WZoZUdWm4UtJULDut6Zjbxil/jAk7xuYlazmJITZ21jRHO5dnJ0XJdAVkKzhSuIIYcgNhEScFU7keP2YHwiWlF5azzGUE+cDdoe2sumCkpUFzBsNByJ3PKL1H62Otjs0WQOtQA5kCK/Wdoci1JSgFIsCXfrFFVjcypmCZNUVkO3APsBoBDL23L1jlGN0zlNJhMqeAlOcAFWn8xKJSDvfkYq82eSyQ58eG0apgywJaz/AHB38OEI8X0KrLIQON+MCrkg6G8D0U1a1KDM2moeDJctLkKN+AjO006YSAPoT84CqaH8ybHht/EO0SANQB8Y7XStzEPCTBRWAbsQxiT2jWOkNaujSoMf5HQ/KE8+SpFjccfrwimmK00EfiWSQq6eO3WBFpyF9UxiJg0OkQiYUHKq6D7ph6vo7TG9JViZ3QlWZrPofSG2FTAw8fjAlBVScqQLKA0+h3BjqYvK+Us5JtziLagzrosolWHMQLUU4zq6/OESKtZ/OrzMbNcv9avMwHl/R3MZ41ThUiYkfoV/6m3O7R5hSK7gWDu0X38etrlxzhDU4ZLyKTLGQkg8UuOtxF8OdVxkHmnpnOGVzG+kWSStw8UOXmlqyrDH70i34WpRSHBHBwb9Ij5eJL5IWqZ32inESk81X8Bb4wJK/wANPR/MkxN2nLykngpvMH6RDSh5cs/2iExr/wAU/wBhqwOqllra7CHGFUaZIzKAVMLG+iTy4mIqWWLrVsbfWB51YVlhoNYZyk1xQGT4jiClkuYWR1NVEYNoeMaQyRKS5aNrmjQaD1PGIlrYcz6D+Y4QqG4hD5Ig6UmF0iZB0pWaw5fzGeaAGyFZrAeMFKDJiGSAAIlmqDRjltnHcksNYgWkqVaMlyCY7pVsb2hlo43KSEK7w+sMZM3hpwiFUwHnHAWQbRaDro6iDtNiwp5P9IgTFuAG04n5eMUKXQzJ7GUklveAYHnFiqEibUKmLU6fdSGYBtGPHeDZqUKQq2VYAunuv1Ij1sMVGK+2XrjSKXIr1S+6dvPmIYS8dQ3ufH6wzm4EiYAbBxc8OMal9l5Cg4mhv3CKOMGyjxQsG/DEJzGyn0311iOVSAXS414t1iTO7nM5ZusHJUe6FgkEbswbQNGJypmW6MoJhQSge6xJfhy5QKmakL7pyAcHY/SJqyeQW5MbW5eERIlAB1NroIF/Z3QbJr1CywOo38YbyZjt5j6xVghip1a7cIYUs90ZMpS10XvzD8DC8PaA20Op8vheBZtK4uGjKCsW4Ck6gkK2sdCeMFqqklRSVDMCxHP5wu0MVqrw1vdty2/iFqy3dUPCLjPS/wCXzYfGFNZhZVukeP0hllS7YrQswYETsrOkOxPMW9YcToXow5SG/q6F2Ynw2iSfU84TL85JonJnSl5S42ghwQVDTccIVqqPKN09Zl/abGO/G2gJhgnC8QicHMB1c7LYabQumVZisMNlEPu4uYhwCxceA+oh/IqSBYkWf1I/2nyjz+krWnIJ4t52+cXKmXmDbcPK/mIl5GNwqwS0zrtPKmTpKPZpzEAZ2YEsVnc94sRpCGjqSpMuWPeIvyHE+EOq/EUy0hWYMlSkNzYf/LeMKKmsRKCpiUgLmDQfFtobE5OPGv4/n9hs7xOtA/poOlupjUtGVPPfrCjDzmVn2HxhlMmRWUOHxRyVHOa8ZZnOg9TwiNCXgWoqHLDQafWGjG2UJFTHLxKkmBpXOCQX3gyA3R2ZoGkNaGakAQnXI4QbSydH9IjlinEmx6mcDoYkSlzA1FKY8oa+yfSPNnUXSGWySQlhGpsuOQSLRkycBrCJ2GiJSyNohk1LK7zZSLf3W2iYVRT3k6g+nKCahEuelwAFi9gxJ58Dzj1fG8bj8pdjJ7Ev4HLKKnABL8Ck8H3iZEpK0OFurfj0hBidWlBIClpKT3goP6GCUzSMi0OTrcMD/EbEn2x3GbXIIM/vpyK9nYvmuPswTMwuSo5lIBJ1I0MAV+KTC3clkHlcchCebUrBPeV4aR1UL8iZVVnPcQAN7XgiTXhYCT3VXc/DxjubXzQpIUps1yAwAGw01MYoX74SVFgGF721ERkovTCo+qMmzAEpyhzpfU3glGDTZjhXd5k+toe4FQoSFJmIcg+8b22bhG8TrZMtOfMFgEgJTx8N4zObul2I1sFo6FMsnKkLIZ1q91+QgXHalTpCSlWY3YhxBUztNISlI9mpWbVKRp4QBJwBale0lFSAXb2gZgfFzHJvueg8dbJ5MkJA7x4sNL7E/Tzjv2zEkAJJ4a+esFpwohPfmpzad0H5xPLw+UkhyV26DyEZpZL7ZOxSpZe7vG0EmwBJ4ARcaaVKCQRLQCN8oJ8zEa6+9rMNhr5QjpAorJwiaoOpkD+7Xy1gKo7OzD7ikHq4+RixzlqUHPExFnZ4Ec84vQKKLiGHT5VyktxTcel/OEc2eeMeoZ9+EIcXlpmDvJST0v56xvweX6lEZUipS6vMnKdRp9IHWuCq/D0g9wl+B+sLlk7hjHpQUXuJWKT6NTJjEHgXi8dm6nP6RQphi39jl5aaZMIfKonyT/JHjEvNxp4v+9nZIKkyTDUS6pM+UpTKE8zEvzsx4CzE84qtbWKWsu4Ltl4Mfd6wT2VqzLnhR0IIV4/zDHHsHyVJmi8tffH7ibjzL+MNHjiyuL+rX+0GknRqiRlQBvqfGO1LctA6pkRz6jIOZ05c4nxcmJVktXVN3B4/SIkQDKLmDZCX3ijgoqhmqQTLBMMKWUD14GBpMs+ESgtrtvGWTsmw6qlAEJAIUQ/ID7EbkSCDrHNMnMcxPePw2HlB8lJGzxmyTrSEew+mB4QbLPhA1OXjqsqUpS5BJ4Df+Yw8XJ0iiR3U1SUpJVYDf73ivzcVKj3bDTi/lGp+ILP+WCx0N4OwvHswyqSEnYgR6ODxow+UuxrCcOmzVWEoqB3CVN4PDyjoJiSSJKmOmg+JjnDsQUD7riHRqM6C9vjHoJKrsBU+1eFoUBNnSwkkhJIIfkbHWKxSomy1kOVJH5uHI/WLFXSM+dKlKVluLnwgXBlBaLhQUAAUnUc+Tw8Fa2bcT4w+RVsTqslQlRS6QQ6XseMHzK+lUSpKgkEuxTpBeMYQVKEwgHLsAzjnxhInBUG/egziumaI7ekg9dCJiu+slWoLN/pEOMPlAH/DUtQNjsPExqMjDl3F2YJujvFZE1ZAKgl9Eglz9Y5pezYSke2UxdyE6+cZGRiWRqKog20NJYlyg0tAHM3J8Y6nVKiA5jIyISbfYhGh9YkkaiMjIVLodrSGJnnKwgRSo3GQJsU09oFrVlJASzncxkZHY1ckCxenEZss5ST0Nx/xE6jJnBlpyK2UizeGnpGRkapfF6AJMR7JzC6pExM7+0siZ4AnKf8Ay8ISUnZ6onLUlQEoo972zoA4DQknoIyMjXHypRg3SseLokndip35ZshXILW/hmQBD2hwCYijVJK5QmKue8SA6nYlKTdoyMjNl87LNJOtbC5t6B8OwGTTZlzVZyAVEs0tLasCXWd7gDrCaZ2iVOBSUJAfu8uHi0ZGRv8AGX5oPJPbKRVqwFc8AEn75RDKpZk0ubPGoyNEpcI2gt0h9QYELO59PhAuNo/DzMoB7wChwv8AyDGRkZsE5TyfISLt7ApE+cdPgIbUkhSvfjcZBzzrSQs2PaSmbQvDAIADktGRkeTJuUgJaFuIY6hFkd9XL3R47+ES4PXKW+a7+nTlGRkejHDHFXHsYsMmnQoAtyiGqwRLOkb7RkZGmrWxQrDpGQa6RJV4hYj3eJ4RuMhL9DwVsRpWyy5USWIUOH6SNxA9RTKlqWqVNAKw5SbnwfSMjI7FNuVFItynTFR9sZQX7VS0pJCkEDz4wFLxINpGRkWi27T9G/G+0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6086" name="Picture 6" descr="http://supersadovnik.net/wp-content/uploads/2012/03/ghavel-kisli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7419" y="1348655"/>
            <a:ext cx="5620719" cy="5148580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396545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27028" y="479700"/>
            <a:ext cx="78660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Почему все это кислое ?...</a:t>
            </a:r>
            <a:endParaRPr lang="ru-RU" sz="4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8" name="Picture 2" descr="http://eda.2k.ua/content/images/shutterstock_28459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97280"/>
            <a:ext cx="3031543" cy="254107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" name="Picture 2" descr="http://img0.liveinternet.ru/images/attach/c/4/80/144/80144852_2222299_72971956_1301768183_kapust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58114"/>
            <a:ext cx="2964581" cy="257957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" name="Picture 2" descr="https://encrypted-tbn1.gstatic.com/images?q=tbn:ANd9GcSkQjDvWOw0Okmv1grwm9AhG7CCxImwlnJ0Pw0G-bW-O5PyudrMM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32910" y="4052235"/>
            <a:ext cx="3031957" cy="257957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2" name="Picture 6" descr="http://supersadovnik.net/wp-content/uploads/2012/03/ghavel-kislij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00287" y="1143213"/>
            <a:ext cx="2935705" cy="249513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6866" name="Picture 2" descr="http://img-fotki.yandex.ru/get/9260/177598071.76/0_ca1c8_7bb1ad4a_X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4146" y="1474270"/>
            <a:ext cx="4535788" cy="4762900"/>
          </a:xfrm>
          <a:prstGeom prst="ellipse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396545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6279" y="0"/>
            <a:ext cx="78660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Кислый вкус обусловлен наличием кислот</a:t>
            </a:r>
            <a:endParaRPr lang="ru-RU" sz="4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13" name="Рисунок 12" descr="https://encrypted-tbn3.gstatic.com/images?q=tbn:ANd9GcTi56bQ4m4P0ojmgWrcoQfDV_Wahsdb6N4tXqlvRgehKy0T_cQ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1145" y="1799924"/>
            <a:ext cx="2093996" cy="26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bashles.ru/UserFiles/Image/products/amzia/uksus(1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7685" y="1771496"/>
            <a:ext cx="2592265" cy="2410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encrypted-tbn0.gstatic.com/images?q=tbn:ANd9GcR0I-rn4DKNKjDEWmt2Ced_n23QEiOvb0weMGt6Y8tCLE3dvlb6a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34735" y="1453415"/>
            <a:ext cx="2620010" cy="258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www.smed.ru/userfiles/products/original/4972.jpg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768" r="17850"/>
          <a:stretch>
            <a:fillRect/>
          </a:stretch>
        </p:blipFill>
        <p:spPr bwMode="auto">
          <a:xfrm>
            <a:off x="3561346" y="4071486"/>
            <a:ext cx="1876927" cy="2911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103.kg/wp-content/uploads/2010/07/askorbinacid.jpg"/>
          <p:cNvPicPr/>
          <p:nvPr/>
        </p:nvPicPr>
        <p:blipFill>
          <a:blip r:embed="rId8" cstate="print">
            <a:clrChange>
              <a:clrFrom>
                <a:srgbClr val="AFAEB3"/>
              </a:clrFrom>
              <a:clrTo>
                <a:srgbClr val="AFAEB3">
                  <a:alpha val="0"/>
                </a:srgbClr>
              </a:clrTo>
            </a:clrChange>
          </a:blip>
          <a:srcRect l="6962" t="7917" r="6962" b="7401"/>
          <a:stretch>
            <a:fillRect/>
          </a:stretch>
        </p:blipFill>
        <p:spPr bwMode="auto">
          <a:xfrm>
            <a:off x="385010" y="4071487"/>
            <a:ext cx="2618072" cy="2786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AutoShape 2" descr="data:image/jpeg;base64,/9j/4AAQSkZJRgABAQAAAQABAAD/2wCEAAkGBhQSERUUExQUFBUWFR8YFRgWGRgaGBsaHBgcHBcYHBocHyYfGhwjHBgcHy8gIycpLCwsHR8xNTAqNSYrLCkBCQoKDgwOFA8PGCkcFBwpKSksKSkqKSkpLCkpKSkrKSosKSkpKSkqKSo1KSwsMCkpLCkqKSk1KSkpKSkpKSkpKf/AABEIAM0A9gMBIgACEQEDEQH/xAAbAAACAwEBAQAAAAAAAAAAAAADBAIFBgEAB//EAEQQAAIBAgQDBQUFBgUCBgMAAAECEQADBBIhMQUiQRMjMlFhBkJxgaEUM1KR8DRDscHR4RUkU2LxY3IHJTVkkqIWc4L/xAAZAQEBAQEBAQAAAAAAAAAAAAAAAQIDBAX/xAAoEQEBAAIBAwMEAQUAAAAAAAAAAQIRIQMxURITQQQUYfDRIlJxgaH/2gAMAwEAAhEDEQA/ANUmGAUABG5dZMdKHewgIINu34P9Su2sQWtiezPL7/w864wGumH8I60FXisHGYG1b8IjvN/r+oqFyyObktbj95/ff4VbYi0pDAjDnQbn++9K3eFKS2XsNxpq36NWVwy6d+CZsDXu7PiHvk/MR1o68OOvd2vFuCxn4a7/AJdKJinsWD3ty0hOu2p+C70Th/GsLcIRcSmboGBQnbQZgJ26a02z6Kt0wSdba79JpDH+yuHuNmZcpzKzQWAITZSAQANTrT9zhxM83WhNw3/d9KjtMr4cu8KtELkFu26P2iwqEEhSnMp8S5TEegjakLvs0VtWUt9iTauC4pdSM2rEqQp0U5zAG2nSrVOHL5n6V5sA/RvqRQ9WU+FFhuHtbtvpg2uOzOwZmVeaBknUgBRGo33rnCMB2QfN9lUPzBFJKoIAKy3rLbASdIq0uYa7ptp/2n853FJYi1fQTmtxlIHIp+AOm1E9y+A8FhsjYhmOG7xs67nlyIsH5qfzruCsZDeZ2sFrj5tieQGLSzGkL08yaE168A3eL4f9JT1+GtSu4q9zc48I2tL/AEppfc/ANvhQGIa4Xti2rZktiSpuOOa5ljlOrQvmxOm1dx3BFNu8EuWszrlGYaSbpu66aHMSJ8qK+LvjNznYful+um/5VJsZf15z4gNbK/kdPrQ9xBMK1x8Q9z7OhuqtuAM0QLkvIA1m59KHwvCuLiNcGGXs7YtiDmzGUJYQBA5P/saM+Lv68/vj9yJ/hr8a99rv68y+L/SGm3h0/jNNJeoW4dw51awrDDZLNy4Q4eSwZWCjLEjxa69BRbODf7R2jLhmUXO77w92mWDlt5YLkzLE9QNKmt7EEjmt+I7Wlj5eutN2MPiNM2UwdIVFiqe5+CGK9nXu3M6/Zp5Qj85azlmcgGjyeh842qyu4Em5bYvbQW80LkU8zHRgWMAgSBodz60VsNdI8UfOP4CoYbhEklmJP686Hrt7RYHD2ScxFssI1OWRlJK/kST86OAmng2/20svDV82/Mf0qX+FL5n6UTefhX8dwclSuSMpGqA+UVTXrUbm14eqHp/OtL/g/wDu+lQbhB/EPyrcscM8MsrvTMXLg5tbOw9w/X1rj3Bza2tx7h1+m9aK57PmCe0bbYKp6+tcXDKmaC8wNTbB/lTcSdG3uUwWCAOdjbkMCBk66an/AHelWfajXmTxj3D+pqL3Tzc77j3B/T61Jrx5ua54h7n6/OsV6scZjNRj/wDxXuEYW3mIKm8IgRBCP5+c/Su0X/xOxgGFVWDHv1IzCPcuT/GuVqO07NE7oF5Sg/8A2L9BFQa4Neax4R7poeHxqdmMtwDTWUJg6abfWinEjXvE2A+6Onpt9aww9cbxQ2H6e6fX61W+03HzhrLFFU3HYJbhdCx6x1gTp1MVoMIJZgSGHlky1mPbjDC0cO+YIoxA52XMFlHAJEiY3+vSgw2M4LfUi7iVYK7APcJBIBO7RtofKOlfRPsmHKshRFwlnxmBDsNxmGpCgySDq8DprmfaG9lslDijde7CIidkFMkanKCQo333ij8N9nOzRlDt2+HOfJc57BGpQqhiFYAjMIKsDUrTYcBxJt4G019iClqWL+IKNp9QsUReL8yB7V22LhyozhILEEqpCsWQkAxmA10oLgYvCjUoL9oMD1BIDD4w351y9h8Rcyl+yBRs4yliHuKDkJkDKmYyRqTEbGiHMHxVXvPaEgp1MZWiA8H/AGFlB/7h60TC8YtuVjOA57tmRlR+oyMRBkajzG01WWvZ7J2OV3ZkJD5nMMtwEX405WYnOPUCjPw68bC4fKmVci9rnjltspVsmWQ8IBoYnWagtrzAbkD4kecefnp8TQjdjfajYjBJccMyywPLqdOYPEbEZgN+nxqiwOEzuE8WHw7TbJnmaOS2QwEizLa9SU/Capo1euETzvGXSEnSfMD/AIqNy6ebnueEe5/aqvjuDN3E5ezW7GGmC5WO+Oo5TvBnbSpXGfC4UhmvO6WwqnzckhFBJkrJVZOsCgs7jnm5r2w90fqK69w82t7ce6P1HrVFwYNZd8O64kSguJnZSSQMt8yGIjMQ8TPMfKleO4ZLgxzlLjm3aQBiQSpFt5EzprGnpQ01JuHXmveIe4Py0qQc/iuasN0jy9Kpfab7pJz5e3tT2hHZx5Nr4aLwC6B2qpbyhLiHNbebbFlnfzAXXeJGtE0u1OUEs27aZgF30A6CZHzrt++tsSzZRMCep8gNyfQVmeG4Z7tmx2iwbd23lQ6ZQlwG5dadS7QYB0APmTV7jMO5u2rqFSUV1KsSoIfKcysAYYZY1EQxHWgLh8clzMEMlTDAghgSNJUwRI9POkjxxVeAlx1yuS6iVHZkB4G7gE6ldojXo5gsIVe5dcjO+UQslVVAcoBMFjLsSTG+gEapNwAZhkuXEtgOMgjQOQWCsRKgkbfkRReFndxirbN0kZAmeR1ULOnnPSvcOxvaJJUo4Yq6EglWG4JG+hBB8jS2M4YHRLQhbasuZddUTUIPLUD8q9hOGdndZkY5XQBlJZpcGFfMxJ8Mgz6eVB29xzKtxzabs7TsrtmSeQiSFJBO4Mb0biPFFs9nmBIuXAgI2BIJzH/bpSuH4HbD3HdLbs943FJUEgEAASZ1GWfnR+I8P7bICdA5L7yVa1cQwejc8g+lBG7xRBcZCxDKqswAYwHYIu3mx2+FTeGQOjXCGUMCh3B1B1+IoHD+F3FuC5cZGYrcF0gEAybfZEA+Qta+pq0e4AI6bVUqsuzzff8ATy/KvODzaX+nUf12ruIsHm5HOg2f9fOoXLHi7tuh8f8AD0oig/8AEfBi7hVUyrLeWJM6ZLk7esV6je3GAnDCFI75dmn3Llerc7Ok7LFnyoOYppGiA/Lb6104rxd5c3A0tj8v71N7xyDW6vLByifl8PWhXGPNzYjden0Ou1Yc6sMFeDkkGY89D+VC49wlcTZe08gMNCNwRqrD4H6TVR9uKXDvMwZ3+dXGH4krjyor5Ti/YfF2n5bZfKQVe3BEjYjqI03rUWOG4zFlO3RcMApV3QntHVhDoBqFVtzOxFbTMK8KiuWrQVQqgAKAAPIAQB8hpU5qNdoJA0i/GHW+U2tr2QYwD967L1YGNABlB11MxFOUN8MpYMVUsvhYgSPgelQdt4+4SBFt8zqgYZhbzktmWTmLZQu69dNNYna4vmiUYCQjEkHK5JULEAkBhGYRuPWBLgrNtTyW0WBMAKNDI16QdZ865FkFYEZYAAJA5dVkTqVJkEzvOs0VzE8UtqGLo6tABXkzcysyiQ0AwrEqSCNNDIkeIQFSxR4yBtWiIkzDbRvrS93htvJlzkANKi9lZQzBlMyJbNnjmJMxUL/CibNyzlUqbfZoc8nL2YWW8zmBMeUVUTxVxRbe5kdlVc0q4OnUgz6VFSIuZrN20M0ntCFnQljE8wCqSfQVDHcKL271s21AccpDaAHrGx6k7TSV/wBnQwYFbS95n7uE1yMoYiSDqwOXbSDoaGlnexVsZp0ylSZurptrvtr8pqNzilpQeZYJJEXM3ultANDIUkeewmkX9ned2Mas+mbbtVgkaxoY6bb1DHcEHMQEUkZNCrai2UDeexmBAkCgNc9o0QE9m85SQpABaFVlA194OCPKDMRUsR7SHK2RTm5wCQcvIgYGYg6HbpGulKWOGry5+ZteZiSSWQI2+vgUCOgp37QmHUHKNWgCUXXKcxzOQq8qwST06zUErfFHtypPanMUV82YNcKobSDKoCqZafIj10l/jrwY7ImSBBbTLeW1z+hzzpU1xtstb7tgqsoEQEV7iSgKA8xg76gFxvNWWHwaIIVRBJJ0kklixknfUk+nyoomHclRJUnYldpGjROu4jXWig0K1ZCiFECSfmSST8ySfnRKqJihPcipTS15SaAn2mpA5utVz2DQoYedVDuNtAzyK3L+KOtAeyObu7fhB1euuCV5haY5feMHeowNdLHgHU0Qn7TK4sgpkXnXw6gyH1+UfWvU5jrgKgHs2EzAG2n969Wo1tLEZivhvDQeAj6wdqE6HXTEeIbtt8fSi4qwWAlLjQRqrx16gbihNYOvd3fEPf8Ah9KyzSmOw/OTDD/u3+dADRTnELDAZgtxRMEMZj1nrVPiMWEBYzA3gFj+QBPXyqKs7WMirXD3pFY23xq0SNW1E6owEEEjcaZgpI89/KbjgnExcBIDjKYIdcp1UMD66MKK0FdqgxPGroS5cRUyI7CWDkkIOaAgnmeVB2WCTI2KvHS11bdsK3dsTzD7wIjLbBHo+pg+nWoaXVdmqPCcac+Ps+W+tpyodfGgyMqvzAZzl10bcGj43ibpeVYTIxCgSe0YEHPcAGgROs/zigb4lbDWrgKs4KEFV1YgiIHr5Vlr/szee2TcW27ta3bxdq7JnO0DIiBRB3zedOYX2rbs3d0GYAFbYFwOSQxUEOoEcviWRo2ulWh44ptWyFm5cyAWwQDmZZIk6COb8qpqkMWbly2Ey5H7VDJKkBVuhsxnQ8qho67UjatOrLYW3YUm2GuBbgkdm0G4DJntiQBm10PWrlOOW7jLbXIS9vtBn0yxHK2sZ5OgBO07EEixnFEW6bZWyScknSAXJCA82YnQ7AgdSKKom4ReKd5Ytwexa4iMhJIW4tzcwWzFGI2A260fssUquosWdUULDIMpysJkOAHkpIylZHxq3wvE1um4MttSMrc2hIacreIweU8pgjqK5xLjNm02Vnw2YuoiRIDGMxE+lBV4u3iYcLaSZeCLiRLLb7MjmnQh5061HFcPvs16OzEs2XLcABBylFAzSIEzovXVpq6bi1mY7XDSzKVgzMiQQZiTB060piOPWADN/DhSw1VXO6hs2g0hSCT0nWJoivtcDZShuPbhGVgDLOIvFykxG0CRHXcQasTae4tliwS9b5swAZQ5TK4CncQx6yIqvv4rK+VALjZC28DxBVMxtqWPoDvS9r2klbXhlrmVzm5Qou9nnEweYxAInfTSg0GE4AqlId8ilGKcsM9sQjTuNgSo05R5VerWQbjV632obIClo3U5WAIRua2GJh+SJZYysQINP8W4y6hWtMoBUlFK5nuMYyIokRI3I236VBoa9NZh/aY27jG8SloFgvIIbIoJAuZ5mZiVAMb0PCe2K9gzXHtm4DdhVMjkGYJmGh0jWg1JapKQayFzjOIS1eGa29y3aS7mjIArqxblE5ipQgeYIPSn8fxrKr9ndth7QzXFZS5y+WUFTJJEa67VTTSKgqRtj0rHf/lN5Ltu3c7IMSiuozBiXBOdDMZVPKd9QdRoKtxxJzpmA9SKIaxpEkTZ8Ozb7jypU3BrzYfwdV/jRGxE/vLWqndTr8fSoLe/6lvwfgP1qoOlxTAYo2m2XTp516vLcMAhwdOggfwr1aio3sMeqAmRqHiNfLrQTgt+6PjH7ymriTGYW2MjUmDQ2ww/Bb8f4zWUBXBDUG0QCxH3k7jynWk8Tw8LKkZZ26706cIP9O14/wAfpSt8PlChLSxMHPJH5naiqDiHB7FpM7u4ARbemXMYUqsErM5SZEx16CmsK9uRcRmhuaJ5TKKgkeYCCJ2M+dUXtIW7S0rAvrnIGpIG386SwF8hbtohl5Wa2DuBBJHx0/jUe2dDfT38tRawSy0s4BdmXIzIVFwDtUJG6kgn502cHhzHdKIQoMojRgAdRBmBo24k1jr+MjD2Dm1DCdddzvQMXfZrt2WOng7wIAOjAe90qH218tz9kWVILEBxccuzOzlFi2CT0B1j0FTxGCUu14NdzNAbK7BSBspG0elYbHEtYF0s2cwphuUxp0+FN3cT9ke0RnZM5LKWPMIGn0ofb/G2iHArNxSr57hK5Q1xszIAGACmNIzH46zXrns/a5WRlsOpBFyB7oKjNvOhj8vKqXASRiGa8qOLYcAkgiZIgdCCQKaW9cS1auDFg9o6hg0nqdT57D86q/a3+5frw5AEHaWCtu01vmGpD5ZJIOh5Z086BiOAJnLC5YAGTQrmYZGLctxmzrJMEayPKlGxbXXxJbFW7QtGFCrCwJ36tt186nxLiebIgxKuSoJ7G2FzROpYmFOnlRPteZN/8NW8AyMzi9h2ZjbDk2wMyIWJkDQ3TOr+nSu8QwTNcz279le/tORkBE25AYT70RI6+YquTi7nCXyb6ZlcKpy80SumYb770YXGW7Z/zebOVLBgTPKDEdd4+Yot+l1vdGXgKhgRiEIW4hjswZZTJiNBJJJET6xpUV4EttQqYnJBygqgmGVA8EgwSUDSNjMaaVXnjtwrfRb0ntSxfKdEGwU9CSIFMW+KNnwubEaMOeVMHUwWnc+pot+jsnf97p8U4ct1w4vCSrW2CgqSshkZTGjBh9aWOAw6jMwztnzZmguzBgR8tBpERQOIcQP+cjEDW4uWE31GoPQVWm0bt2w5cmXyIMscqgcx+JoT6Tjdv73NX8GjZwpyZwVPMTlVml1UEwgbXbzp3F4W08M4nKsKQzCB1EqR5VSrhUe5iGIzKBKsJjwnXT1FLI0phw89lzZt4nMYn6UPt5fnlobFi1nLgKZnWZGo5jBMAmBJ3PWn8PkUELlhixYSDJYkt+c7bRpWUGUNfFv7vsjMTGb0n50JQot2yRbHMJKN3sT1Wiz6Xe+WmFuzbVrcAJcEMCxkiIAkmYA2Gw1qwuY2265bg5ZBgnqpBHXzArJcSKO14gICDEuWLkz7g2AqV3AljhwALjNbHdmY8PiJH60ofa8Tlulwdh3F05iZnRjlzAZQxXwlgDE06l5RorgSPeWfnWR9kMOFNw9pl5zoAWAj+Va63idpvdD+7+u21V4+th7eWkVxG3er4D+7/jptU7d/bvPc/wBP+21COP2i4x5Ttb0+O21cwmIJZee792fc+u1HH1Q4t+FHPOnvLXK6mIYKIV20HigVyjTt+8Nz2Y1mGBn5VnOEe1Iv4h7XZKAHXKSjCOUls34ZIETvWku3NQMyjXYrS9tUBzA2QWaWOTUxtJosqQA00seI9fjQjZUxph9z1P8AWjLcGnNZ3Pu1xLg5eax1900RWf4UmcXAuHzQROY7egJIGn8/M0hjeBo5DE2cwBghogHcafGtACNNbGx901EINNcPseho368vLHv7H24IBtyRuDMetTb2cUqAwVsqgSfIf8VqTbGmuH28jUdPxYfw/hqNe7nrW2Yu8JtxkdrQXcAmPoN6bOFs9blhiu2bWD5QetC9oh3uHyvh80NBySAeWJ86rbuItjDWSpshkcZ1ycxYA+I9Z/nHSj14dC54y+ru0D4a0xZWfDFsgkZZaJ/P/mm7lm0wy57MW4ygJ4SNIMdaoLDul+9N632j4UsYTZiRyqOkAfwrnCcbYTsj22S6BDZbfx+9kQRGxGo8tKNXoWTjLfbsvcZgbDszM1rNpJCEfIxUsbg7L6u9rlgCEIgfh0qgXs3XGXDcViplDkImQ20fxqWJx6s1kXbwWz2SmAhC5teUx8taL7OXH9V/YurnDcPDc1uMwbRDE7fLamr3ZswY3FLIwyRb226D5VncMEuHEKLzNZQhrfI0ZsuoHpGn5VDBMiYR7puOXPIcqkSCw0npsNaF6V+crb/LRqloC4q3Fh3GcC3v8etJ8X7K3bzHvAjgAZNln18iao8FilGJs5LoEkA9mh6jwsT4jFXCY6+A5xN2LU80W/WIPpRM+lenlL6uP2F2u2VuJ2TFhfZRk7MBQqkHNsZIP8K8OKPcYrbUMLd0gEqBHw5dNB0rns3Z52udreKh8lmU3WZ08v7mkLWJt9pd7W5itb5K9msSJMzJGs60dvTjcrO9i8s4m3bs5r5yjOQyC1IPQeECd9vjSKcYw+bs+xcWwJjs9fOckQBvrNDw1i9esEdrfgX81kOpkgT1+B/Oa9bxeJOJLd52jKViIX4zt8qGHSw3lu7/ANrizwXD3rQNplyuD0gHzBESCPI0DDeySKRPZDyIBNPcCwrWbKobl0kuSYTST0GnSKskuHTnunm/AP6UfN6mXpysxvCsXgmGmTDFtzlM+v63pjDYS0hU2uQwRpb1PzI0pj7ZEc908x2SgHEMcvNeiToFA86rll1b5cs3FtwFd9SxMWwJJ3O23pQxiycveXdjsmn8PpXVY8ut/c9PrXEJ5f2jc+W+uv8Aaq45Z2o23PLzXzofd+u30qeBnMn3/hPSPn/aoWlPJpf69QPn8f70TB2+ZOW9s27UZl5PWr0KJW7t1En6V6i4ckAQp/8A6NeqPRsJ70Ec5Gv4ZoS4jbvBufcrpxMkHM667ZZjSorifD3j9fcojqYkcver13t1xcRt3idfcryYrw94evuV5MT4e9Ox/d0HlvjTvLex9yuLiBp3lrb8FdTEbd6fCf3dTt3CYi4dv9OgGLw07y1t+ChX8UqKWa7ZUBDLFNAPM6bU7btOY7zp+AVWcdwF+72dm2whua6zJCBUIIQkAmXbKIjYP0oqVvGKyhlvWiptgqRbnQjcaeRrr4ga97b8P+n/AGqhum/hx2VxzbVLyvmS2xQWnLMy5okqrysHaR0iq/G8fuM1wJiwEa8y5vCAotIUUPlOQM06+YInWo1y1z4oa98vhA+71+FQuOkse1SSoB7pdQdxMdZrMf4lda2jHHPreW0pQSDbJOpJQZ2G2YbxXuI8fvL9pt28S57IpztbHKuS3CzHidy2vkG9KG75aghArqHVVIEqLQA18wAB9K9eyFWUvKiNOyED0AiqHHcZuTiGTGXMtu/btqotplKsbWYHlnTO3XpUxx1pe42NZIvNbNprIIyqzBRpz5yAGmQIou6vTdADAXSBIEC2APhEV4XFAZRcYDNsLYA/ICsxgvaZzethsTfKXFJbOllZhVKsqLzIp18R1n0qA4xf7KzcOLxJN207MDbSAy2syxA/F/GictQAg2dxD6RbG/5fWiNf37y9Gb8G9Y/E+0d8obi4i+EOGdk7sS1xEtk3DpouZiB8J60fjPtCYu9nir+mGzCAv3guKJ/+JOtQ5agX4/eX/F0SPltUhidfvL/j/B/bSsdxDj1z/MOb+JRWsFrKlcpHOVtk+TOIb5xRcdfuW3urbvY9ptW21LO0G8BcKg6qwtzHrFXZutat8n38QZf8O/0qSOdNcT49stYnG4glbow93HvZPZmW7Ug3O2EhSef7uSQv0qNuxcZXTLi2tNiEILdqFAKtm7t2Fy4ARrrGoPSjNum3N8iP2knNtGv9qCMSzR+0RmPl03mspZ9mrjW1QrdAGLLBbn3QtlBLMmcxBmFmZ+dW3B+E9hZKEOCL9whVaBkLnIYkxp0kkVXLKrO3OnLiDzHrXRPLyX/EfeH9d6US1t3d483+r/HX61MWDp3Vw83W5/eq5bFVDy8l/wAR98f13ry2jy93d3P7z+Ou9DTD7dy3iI+8+P6+XrXFw3h7kjmP7z4/oH0omxLVg8nd3Nz74/U0TA2OdO7bUtM3PT470umG8Pct4j+8+Om9FwWH507kbne58dP70axvKztWtB3f1LdfQGvVG1hlI5rabn3p6+derL0o3HggZrognZdNqgt86d5d6+5+ta6WMj78b7aj/moI505sRsen61qo6mIPL3l3Y+5XbV8nL3l3Y+6K4lw8vPf2Pu1J3dVBVmaNDmoGbSkAHOxPrA+lOq8iqqxiyd6ctXagOy1xa7NcoJlj0MfCkr2B1czBuABzAJMCFmZGgoWF4/ZuG4FaVtKGd/cgzOvWMpn+dNYHiNu8ha2wYAwYkEGJAIIBEjWhpXYlCJm4dAI7sGI9I0pW7cEP3p1Azd0Nfjpr8TWhKgfOkcZYJBKu4MbATtrp1mqrI3Paa2VvQLpC52uBbdsKOzYwW21dlkdfOi4njthb94zdN1EUs4tLmJJCi2DvMsB86hc4EIvBcTfHaK63ItjmFwswBH+0sYPlRLvAU5ovYkDs1TwAksLoui4Sdzn19aih3MYiJcJsXkPaIuTs7PMX5RzDl9D5fOi3OOiHVkxIuLdW0lsi2SSyZsoI5VXJMnyot3h1xiS+KxT95bZh2aqp7MyogHl11JG9SxXC8zO4u4pXN1LisFEqy2xb2JggrI+dDgpiePwrHscSSjhHU9mMgbLkHUFWBHhjbXaluKcWWwQ7WryMksQWtJIOjqsDvOUDoBOkzVq3CpS6rXcUzXLqM7ZVBJTLkEDQKAgAoXE+GK73WN3FjtYS4AEJIAgDMwLLoY03olsWYvAic2J1YHVROwIB/PeonETMXMQOaeaAP60tZttly9piAEgDNpIAA1jr8KJfxKoM1xwondjA/M9arlll4FLNJ53PxJJrw3+dAxmLVELkjKBJO4jzEb/Ku8NxYurKhxr76Mk/AMASPUVXI416a6i+deQA9QfmKIy0QJPFR72FV/EoPWdf1/xQVWiG5Q2Uv8MUarbV9Z1cj5eo/pSow/h7hfEd7nx9f1FWf2qk8Vhg8MttGMiZJWfWaAFvDeHuV8R/ebb6UbBYXnTubYhm/ebb6UmmG8PcW/Gd7lM4DDw69zaHOdc8x/UVVxvK2spA+7Tc+Fx5+teqWH0G1ldT1Jr1YenYLkk+G+N9iI+Wtctzp+0bH9fGutaM+C/18LafL1qKiI5cR4fP4fWqGsLZJAIZ9tnoz2TSeBx0GOY/91WQuigrLuGIMipWWNe45eZUXIcrPdt2wYDRmcBtDp4c1VRxF23dZM3bEtaVc+VAC4uljyLOyDSDUGiRqnWXxHtQyBhkUuEuFVDHma25UgGPAACxboBHlUcT7VMgvd2CyZezGYjPKBm6aZA2voKLpZYrgbucWAVUXrC27euxUPuI0HMPrR+C4S6L167cTs862kC5lb7pMrNI0g7D0pGz7RObhAt92LhtZouSCBq05ezyyIjNMaxRbftcDbDdmfuVuMDmULmZQZLLqqgkllnQGou6g2CuW72IZftJRLIa0BcZgzkPnADypO0A6DyqixOLvXLN9Gdyq9g+ZgSRbZyL0xbtl1WFzADzE61qLXtBmAYWswN7sQUuKRmiQQSBKmd/OncNxVLhYK3OrMrLmGYFWIJgHQetDb582MOHW4mHvCGxNq2l21aXK6sD2kLtKaA5dPhQsX7TX1L2zevT9oe2bgtoNEAgZSwAJJ1k7VuMXjLTEqXJdCemqlfGQWA2G5G3nVY7WLiXCC7oWDNAVlLeZ8zHWrE2z54xiX7Ai/eXt2ytFtWgqCcwOaCDA06V5vaO72hm9d/ahZNjKA+QGM85pkgTtGu9W2L4naILBrsKA6McsBdBmHkuoGYeYpW5xKxLXC93MzAByVmRE67wJH5iqxcyXC/aG9dulWuXwAzQMolwHK7zyhRE9TJ6ChcW4jfV8Sbd3EqLTWsqwv7zQ5idRtp9atnuWlk98Mt0gHlEOATc1nTTNPpM15cdafMFa4Sbg3I3yFhPU6AkGOhijFyKXsXfN98ly7nGIyJYa2ShtTrca5HUSc06U17RWovWWNt7ttBd0Vc/OUi2So9TudqhhvaW2GCqWIaIPuyUzgGTOYr6bkTFM2/aq00EaghGJDLCi4xHMQdxlk04Z3SAwrfZPshts9xLCFwGCDV9ED6wQAfyqy9lsM9pbgYMqNczW7bNnKLA0mTqTJgGBFKn2nXpbMsWCBtJZXRFzacshw0nYab6UwvFmKXZWHskhlzSCQoac0A6gjpO9Gbab9neECzaWUtrd5gzLEkFywBPwj8qs2rI2faK40AIuYtbAlnVYuA6kOgbTLG0Hoa7f9o7gUwozpnzrzt92RtkXQGfE0AExrrVZu2na5S929+v1+tKqrXtBJQFYZngA5oydmXD5iMvTr6+VS4XjmvEqyhTkVwQXIIYkDxIswRuJB86bNU0zE1K1hidW28vOmbeGHy/X6/OmcwFVnaouYEArFm2Rn0JfXXoRU8BYh17uwOc+/8A32o2NthoORGhh4jEb0DBWIcd3YHOffmP6ijWN5i2tAgadgup2M16uWWIkBcP4joDtt67V6sPUk1gzPZ3djs3r08qjbs6jkvDl3zSOlSu2dT3TnTcPv8AChi2RqLd0HLpzSPyqqFEHSmrOKqnu48mordNQX91FfLInKwdfRhsfrVPj7uHuXAGO1wBjlbIzqrqqF4yhgWI30NGweLIIqvXC3fs/wBmFs/h7XMoXLnzZz7wfXwx4tZqKuxwu2P3ajkNvw+4d1+B6iuXeE2jOa2NQ0yOjKqtv5qqg/CqXF8AlsQVtAF3tZCABy5ka9128U+dDxWENlj2IVGbEFLSzEpctIpYL5I65/SD50VoDwq0XNw2xmMyYO8ZSfKYOWd/WuPwq2QvICFAVRrspBC+oBA+e9Uo4SUZwLTOQYt3Q+UC2LOULMyTMykQS0zpQWwNxUVXts5zqbj6mV7IBIt51HKZUiYB5tZojT3LajWNe07U6nxxGY/0OlIp2aXA/NIZmALnKGfxkA7TJ9Ky7WMTltg9qCttVSAzFXFxg5MOFErl1bMCBUcVgnUsxe+qG+ULFmbLbCAgjMGgF+XMOh+dVm5RpMfYS8jIrtDO7nz7xMsD0kg/nSIwj57ty4bxd8oIQQsKCF0k6a7+WnSs9Yxt3OoBuMA1pScqq03Hgq4OucqRou2hMTR/aEkXGk30RbWZVZ2AdsxzeFlMRAjU67VXO15uB3AkC5iZW2qSSxEh0aRrypCkabGD0r17gN3LdUte57kknOSAwXXMXk+HYyDAnahNxpwzCL6KGC5GZZUBJDHnzx6BIyzqDTeGxrsmIJ+0MUIKkbRkzSQHYRI01mBrE0TdQv8ABGOeGxQPbOwMkgB1ZRylsu7TMedQHCRbzm72vMywWZ5UqjrObNmaQ+x6T8aTbjFzKT3ryLTlgRFvM0ENLQfTMRHXSgYrHsO0zEpy3chcrq6ZcmoJBaDEKSNKqcrOxhbKnQuRAEcoE9n2eYQMw0AMEkTrFO/YbLwCsgKigTpFsk2xHxOtZX7RdZnhj4WIAk8nZEq4GSJJiGzayRG1P/YnGYZrxh7WWLlzZiouCQRI1Pwozf8ALS3OHW2zSs5g2bU652DN10llU6ekVK3gkVCgXlac25zTvLEyZ+NUK27gxC5Vuwt4LPOwNvLEklsuWegUkdTRONWLpvE21uE9mmUrmjN2jEiQwVeUAGQ2lGT97gVuFCrlAdWM5iWCZsqkkyAJMeVGPB7MKDaWFkLodpkjzMnUiTrrVJZtsWdraXCwu3szZoVk7wC2pzaHNkA0BBBNd4dw+7nkA2suRxnRghcZ1dSvaEnR/FOpUUNflpEw6woKgqhGUEaCAVH/ANSRRrfCLMaJB0mGcGFbMBMzAI0Gw2rGYjA3mt5ezObJcykQYc3XIiXAtiCuupI06VqsHxA6hlZYgaxzcoMiD0Jgz1miXhcE1An9fr5/SkLnED0+v6/rSN+4zdarKwxCeYRtRAYgD4/rzoODtQ47uwO8PvTHqNdRSVvCR0Vj5MYG4pnA4aHHc2BFz8eo0Gu+oouPeLu0oGaVw45jpm+HWa9XLVo83LYXm6Geg9a7WHtdfD6/dPt0bf4V5MPqO7u+Ho1efC79y23Rt64+H37q74Rs38KoFiMApMwQagMEKLjMWFPMHWR11n4R/OlxxNTtUEjh4NN2GpJsTNeXEUVazWfXHOcV9nzro5YXNC2UgE2Nozifibeu9Pf4oo0pL7LaKqsaLc7QHM2bPMls0yWM7+RimmLnEU9rCUDm1lD22e2S6mckSDoAu4IJMR9V7XtMpILwo7TIWzAoJtlwwMCRAjalLWAsW7Yt3XBYpGrkCC0nIpPLqAdPKmrdu0rB8zZs2YMzkktlKAyTqSrRV0xaj/8AlVsIXKmMmYAQSedkgf8AwLHpGtPHjqqzK1u4uUgFuQrzsFQzmkTM/nVPi+AJqRJ7spObUKzMxidpJPymvOwfOHJGdkJMAgFCCsqQQRpqDoacs8LvieKthC5DOFgnJvGYbEetI9ujrcbJiIRubMSCpXckHVdI6UI8C7hrJt3iGbNmGUDVg2igBcsjauWuAKtq7b7PEkOSWghQMwAMAaAQKqIrxC27aLigzEQTmU6qWGp9wgEjXXXyoa42zlZVGIUMRCiVnNPMPNCAdRtBJoeP4LcNtkjFu2dMrFgotgaF4G5gkH4jap4n2fBYtlxS5cqIJGluIZN9Qw97fb5jgH7ZYS28DEC2gRuaQCpIUP8A71OgkDrvRmxKK7qqXg1sqWLa5Q/hn4xIqD+zmnP9qfLlVJyiFzoSDHinIFnTppUMP7Pi0zMExLSQpzMNsxIk7mAQuvpQ4Lp7S2FVMs5ShKiIAFvU+ogCuW/aFW2Vy5IATlk5gTI1yxCsd6Rb2ZRGIcssSMrRMEMp+Eqwk+gqSYFUEB2zAhlaFEQMvhAymQ0Eka0Thc2uN6wbVwDIbhJyiEHjJBbNp5Rr0mj8N42l5ioEELmAJViQTHuk5TO6nUTVfhLCjKNTltsgzGZVyC0+ZJFNYfBKojPdmFUHOZVVYMFUxtpqTJI0oxdLVLYA0AGs6aanc/Ougfr9fH60MXutcOIqsJsf1/Gg3LlDfEUjfvVUOG5+v186ZssDVC+IIqVrFMdI303qKvr1qYhVeCJBIAHxqOEwkOO5tL3n45jQbeYpa3hTlE2FMONWua6x0jbp03pnC4SHHcWh3w3ubaD8/rRce68tWQM0pYHN5jyFerq4Yy3JZXm/ET0HlXKw9yb4bfum8PR/7VF8Jv3Vzb8dFfDb90duj1BsNv3T7dHqhW9gwZHY3NtCWn51W3sIynaKtcVhwAT2d3YbNVVjixnLavA+Zb67aUS2RF8QFpS7iyaUv2LwmVIoVqWoxvYtzFV23jDFRbB+tBdAu7AaE6+gk/SiektfdrmIYDs9bKjvEzDxPsJAkT9ajxPh+XD27XMwDos9YDCT6fyiu3sQi6m4g1jUxrAMfkQassDjUcQzrtmDDUR1PoNN6GqorHGbyM4fPmAVCyaFiqPkc6GVzMCV66in8VhQ+Y2kd75N8u1tWBZCGKGSNVkoFHxG4qzuYS3lzkqyzlDB1ifLWmsPhFIMdrlAzaXAQFnx7+GQfmDrQ1fCidsOoc9liOwlAqi4VRrkPIJOyxlzT1FBxPZC2FJum4V5W7U9naGfxrrJyzAG5y9BWwHDTBIW9rBkXNx+KZ8Ov1rp4WYPJe3Ec+mvUa7Giavhmr+cYhS1rGRzC2A6mVCjnGupJ1iNB0pHhzEq6xePaJaXluMwDM8MXzH7zLJgR4ToNK2b8NPNyXhqNc+k+vpt9ajc4WeaUveIEy+x2mPLYVTnwzGHXvYC4gXO3dbozmRbAOSRqIHdZZ8zvTGGssq3gLWJukYmJNxQ3hXUyQDr5QNtKvn4Y3NyXtXHv/OJnUQJg+RqLcK8ZC3QMw1z7ban46f1ozZfDC8SsLce6LK3VuAuCWcs7sVPdgD3VgwfgB50hbRCwmPs4YTJbKGa22mvkQPgW9a+g3uFxm5boytJ7wcsRJIn69KqMdYU5xnZAjBbgdxALTCtrsY0Bjai6vhmTiVTsSOa8ChYkNmiAAFMRERn8zNXicRJ3r17g/Z5gzqpTVgYGVTME66AxofSothAvvrJOk6E/ChcNivjjXLeMJ9aXtWlYAi4pBbLIIPMY5fj6UTD4TMAQykEbjb5fOm2b06btY4TrVlaAbpVFf4eQCZmPSoYZ7qmFk+m9WOeWOmgbCKdwKnb4eRBFnMJA8WXf+VKYd7ravacwQORsp+cyfyijnA7n7O/jG9wH89armK+C8X+XAi4N7kxqPpRcPg4cf5e2IvL+8mNvzFAOD8X+X99d7m235g/Oj2cJFz7i2IvL+8mNvXai494vxbKloSyvNtPoK5U4y5uS2vP0b0FerG30UcSoUMTaO06N5SSaVe7mBK2ngqCCH3BGhqq9rCGtELKEKzEhjrCnTpvS/AcOFsAtmbMqkcxGURt1/lVc8rwuHw/i7q709+gXsIDm7u/sPeqVxU5uVunv/2rr2E18ew98/0o4lzhInur5GmhNHwWCGZu4uDbyPWuvhk5vvNvxn+lGw1hMzfebD3z/SouPcS5wrNPIR8qzPtJwBwU0MFbw2mIsMfy0rWvhV11uf8AzP8ASqL2pwq8utwcl4+M/wCg3pUeli/anh2S0TleftCzp0OGQ705wbBA2GPZXtMETIj/AFH122rvtnh1Fswbn7Qu7/8Atk9KsOD4Rfszmbn/AKeD4+ue76belFZHsv8AIg5L37Qeun3Y+tabhWHH2a53d/8A9P8APT7y9J/7evyrP3cMv2Bdbn7Uw8WmltdYjfU/nWn4VhV+zXDNzTh/4+vaXvTbTaga4VhwVsHs8R+xOND625I9DrpR1sdzge7v6Pa97/oPt/Kh8Dw6m1htbn7K58Z3lPTbTamhhV7DBGbn3ln3/wDoN6UNsn7QWB2tru7w/wA3d3P/ALldvWn+NYcZcV3eI8GIOp0H+at6n0/nFL+0eFUXbWtzXGXff2/zKidqe45hVFvEmbngxBAz6ftdseWtAPgVgfY8P3WI/a26/wDTvfx1+tJ+ymFH2HFd1e+9tDQ6b29/jP8ACn+A4dTg8NJuftTe/wD7L89PT60n7KYZTgMTrc/aLQHP/wBS0PLXzqKhbw47fir9nfhVuDQ6jMW1bzBy/Wl+O4URjxkv6YjDjU7HKd/Xyp3DYZc3GDL6Zo5v91zfTXah+0FhR/iWtzTF4eJfzHXTWqq047gx/wCYd1f0w9vcgwCL29Q9o+Cr9swMJcXNicvMNtV2NWHHcEo/xHmuaYa2fH6Xt9Kn7U4NfteA1ua4yPH0kbaUZUHsvwQth7WhH/mKr8O8QfKrf2e9mm+y2WH4do/3NSvstgFOFQ5rmnElHj6donpvvr61fezWDX7Jb5ru3+ofxnTaoVHG8LyW2OR2jeAKqWwu47C9ow1BA/OtJxDCJkua3dv9Q/0qkvYO2M/3mjj94fX09K3i8fX7gNgAJ7i/4xu/5TrRLmE8X+XuaON329DrUruFtjPpcMEHW4fy+lBvW7Yzcr+IRNxv0a084j4Txf5cjvBvc2+pn60a1hef7hRF5d3mNfnSd02+bkbxjd2P/NRS/bD/AHX71d2bzFLVx7xsFhS3Ig5vxDyFepD7UhLRaUa+ZNcrm+k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2" name="AutoShape 4" descr="data:image/jpeg;base64,/9j/4AAQSkZJRgABAQAAAQABAAD/2wCEAAkGBhQSERUUExQUFBUWFR8YFRgWGRgaGBsaHBgcHBcYHBocHyYfGhwjHBgcHy8gIycpLCwsHR8xNTAqNSYrLCkBCQoKDgwOFA8PGCkcFBwpKSksKSkqKSkpLCkpKSkrKSosKSkpKSkqKSo1KSwsMCkpLCkqKSk1KSkpKSkpKSkpKf/AABEIAM0A9gMBIgACEQEDEQH/xAAbAAACAwEBAQAAAAAAAAAAAAADBAIFBgEAB//EAEQQAAIBAgQDBQUFBgUCBgMAAAECEQADBBIhMQUiQRMjMlFhBkJxgaEUM1KR8DRDscHR4RUkU2LxY3IHJTVkkqIWc4L/xAAZAQEBAQEBAQAAAAAAAAAAAAAAAQIDBAX/xAAoEQEBAAIBAwMEAQUAAAAAAAAAAQIRIQMxURITQQQUYfDRIlJxgaH/2gAMAwEAAhEDEQA/ANUmGAUABG5dZMdKHewgIINu34P9Su2sQWtiezPL7/w864wGumH8I60FXisHGYG1b8IjvN/r+oqFyyObktbj95/ff4VbYi0pDAjDnQbn++9K3eFKS2XsNxpq36NWVwy6d+CZsDXu7PiHvk/MR1o68OOvd2vFuCxn4a7/AJdKJinsWD3ty0hOu2p+C70Th/GsLcIRcSmboGBQnbQZgJ26a02z6Kt0wSdba79JpDH+yuHuNmZcpzKzQWAITZSAQANTrT9zhxM83WhNw3/d9KjtMr4cu8KtELkFu26P2iwqEEhSnMp8S5TEegjakLvs0VtWUt9iTauC4pdSM2rEqQp0U5zAG2nSrVOHL5n6V5sA/RvqRQ9WU+FFhuHtbtvpg2uOzOwZmVeaBknUgBRGo33rnCMB2QfN9lUPzBFJKoIAKy3rLbASdIq0uYa7ptp/2n853FJYi1fQTmtxlIHIp+AOm1E9y+A8FhsjYhmOG7xs67nlyIsH5qfzruCsZDeZ2sFrj5tieQGLSzGkL08yaE168A3eL4f9JT1+GtSu4q9zc48I2tL/AEppfc/ANvhQGIa4Xti2rZktiSpuOOa5ljlOrQvmxOm1dx3BFNu8EuWszrlGYaSbpu66aHMSJ8qK+LvjNznYful+um/5VJsZf15z4gNbK/kdPrQ9xBMK1x8Q9z7OhuqtuAM0QLkvIA1m59KHwvCuLiNcGGXs7YtiDmzGUJYQBA5P/saM+Lv68/vj9yJ/hr8a99rv68y+L/SGm3h0/jNNJeoW4dw51awrDDZLNy4Q4eSwZWCjLEjxa69BRbODf7R2jLhmUXO77w92mWDlt5YLkzLE9QNKmt7EEjmt+I7Wlj5eutN2MPiNM2UwdIVFiqe5+CGK9nXu3M6/Zp5Qj85azlmcgGjyeh842qyu4Em5bYvbQW80LkU8zHRgWMAgSBodz60VsNdI8UfOP4CoYbhEklmJP686Hrt7RYHD2ScxFssI1OWRlJK/kST86OAmng2/20svDV82/Mf0qX+FL5n6UTefhX8dwclSuSMpGqA+UVTXrUbm14eqHp/OtL/g/wDu+lQbhB/EPyrcscM8MsrvTMXLg5tbOw9w/X1rj3Bza2tx7h1+m9aK57PmCe0bbYKp6+tcXDKmaC8wNTbB/lTcSdG3uUwWCAOdjbkMCBk66an/AHelWfajXmTxj3D+pqL3Tzc77j3B/T61Jrx5ua54h7n6/OsV6scZjNRj/wDxXuEYW3mIKm8IgRBCP5+c/Su0X/xOxgGFVWDHv1IzCPcuT/GuVqO07NE7oF5Sg/8A2L9BFQa4Neax4R7poeHxqdmMtwDTWUJg6abfWinEjXvE2A+6Onpt9aww9cbxQ2H6e6fX61W+03HzhrLFFU3HYJbhdCx6x1gTp1MVoMIJZgSGHlky1mPbjDC0cO+YIoxA52XMFlHAJEiY3+vSgw2M4LfUi7iVYK7APcJBIBO7RtofKOlfRPsmHKshRFwlnxmBDsNxmGpCgySDq8DprmfaG9lslDijde7CIidkFMkanKCQo333ij8N9nOzRlDt2+HOfJc57BGpQqhiFYAjMIKsDUrTYcBxJt4G019iClqWL+IKNp9QsUReL8yB7V22LhyozhILEEqpCsWQkAxmA10oLgYvCjUoL9oMD1BIDD4w351y9h8Rcyl+yBRs4yliHuKDkJkDKmYyRqTEbGiHMHxVXvPaEgp1MZWiA8H/AGFlB/7h60TC8YtuVjOA57tmRlR+oyMRBkajzG01WWvZ7J2OV3ZkJD5nMMtwEX405WYnOPUCjPw68bC4fKmVci9rnjltspVsmWQ8IBoYnWagtrzAbkD4kecefnp8TQjdjfajYjBJccMyywPLqdOYPEbEZgN+nxqiwOEzuE8WHw7TbJnmaOS2QwEizLa9SU/Capo1euETzvGXSEnSfMD/AIqNy6ebnueEe5/aqvjuDN3E5ezW7GGmC5WO+Oo5TvBnbSpXGfC4UhmvO6WwqnzckhFBJkrJVZOsCgs7jnm5r2w90fqK69w82t7ce6P1HrVFwYNZd8O64kSguJnZSSQMt8yGIjMQ8TPMfKleO4ZLgxzlLjm3aQBiQSpFt5EzprGnpQ01JuHXmveIe4Py0qQc/iuasN0jy9Kpfab7pJz5e3tT2hHZx5Nr4aLwC6B2qpbyhLiHNbebbFlnfzAXXeJGtE0u1OUEs27aZgF30A6CZHzrt++tsSzZRMCep8gNyfQVmeG4Z7tmx2iwbd23lQ6ZQlwG5dadS7QYB0APmTV7jMO5u2rqFSUV1KsSoIfKcysAYYZY1EQxHWgLh8clzMEMlTDAghgSNJUwRI9POkjxxVeAlx1yuS6iVHZkB4G7gE6ldojXo5gsIVe5dcjO+UQslVVAcoBMFjLsSTG+gEapNwAZhkuXEtgOMgjQOQWCsRKgkbfkRReFndxirbN0kZAmeR1ULOnnPSvcOxvaJJUo4Yq6EglWG4JG+hBB8jS2M4YHRLQhbasuZddUTUIPLUD8q9hOGdndZkY5XQBlJZpcGFfMxJ8Mgz6eVB29xzKtxzabs7TsrtmSeQiSFJBO4Mb0biPFFs9nmBIuXAgI2BIJzH/bpSuH4HbD3HdLbs943FJUEgEAASZ1GWfnR+I8P7bICdA5L7yVa1cQwejc8g+lBG7xRBcZCxDKqswAYwHYIu3mx2+FTeGQOjXCGUMCh3B1B1+IoHD+F3FuC5cZGYrcF0gEAybfZEA+Qta+pq0e4AI6bVUqsuzzff8ATy/KvODzaX+nUf12ruIsHm5HOg2f9fOoXLHi7tuh8f8AD0oig/8AEfBi7hVUyrLeWJM6ZLk7esV6je3GAnDCFI75dmn3Llerc7Ok7LFnyoOYppGiA/Lb6104rxd5c3A0tj8v71N7xyDW6vLByifl8PWhXGPNzYjden0Ou1Yc6sMFeDkkGY89D+VC49wlcTZe08gMNCNwRqrD4H6TVR9uKXDvMwZ3+dXGH4krjyor5Ti/YfF2n5bZfKQVe3BEjYjqI03rUWOG4zFlO3RcMApV3QntHVhDoBqFVtzOxFbTMK8KiuWrQVQqgAKAAPIAQB8hpU5qNdoJA0i/GHW+U2tr2QYwD967L1YGNABlB11MxFOUN8MpYMVUsvhYgSPgelQdt4+4SBFt8zqgYZhbzktmWTmLZQu69dNNYna4vmiUYCQjEkHK5JULEAkBhGYRuPWBLgrNtTyW0WBMAKNDI16QdZ865FkFYEZYAAJA5dVkTqVJkEzvOs0VzE8UtqGLo6tABXkzcysyiQ0AwrEqSCNNDIkeIQFSxR4yBtWiIkzDbRvrS93htvJlzkANKi9lZQzBlMyJbNnjmJMxUL/CibNyzlUqbfZoc8nL2YWW8zmBMeUVUTxVxRbe5kdlVc0q4OnUgz6VFSIuZrN20M0ntCFnQljE8wCqSfQVDHcKL271s21AccpDaAHrGx6k7TSV/wBnQwYFbS95n7uE1yMoYiSDqwOXbSDoaGlnexVsZp0ylSZurptrvtr8pqNzilpQeZYJJEXM3ultANDIUkeewmkX9ned2Mas+mbbtVgkaxoY6bb1DHcEHMQEUkZNCrai2UDeexmBAkCgNc9o0QE9m85SQpABaFVlA194OCPKDMRUsR7SHK2RTm5wCQcvIgYGYg6HbpGulKWOGry5+ZteZiSSWQI2+vgUCOgp37QmHUHKNWgCUXXKcxzOQq8qwST06zUErfFHtypPanMUV82YNcKobSDKoCqZafIj10l/jrwY7ImSBBbTLeW1z+hzzpU1xtstb7tgqsoEQEV7iSgKA8xg76gFxvNWWHwaIIVRBJJ0kklixknfUk+nyoomHclRJUnYldpGjROu4jXWig0K1ZCiFECSfmSST8ySfnRKqJihPcipTS15SaAn2mpA5utVz2DQoYedVDuNtAzyK3L+KOtAeyObu7fhB1euuCV5haY5feMHeowNdLHgHU0Qn7TK4sgpkXnXw6gyH1+UfWvU5jrgKgHs2EzAG2n969Wo1tLEZivhvDQeAj6wdqE6HXTEeIbtt8fSi4qwWAlLjQRqrx16gbihNYOvd3fEPf8Ah9KyzSmOw/OTDD/u3+dADRTnELDAZgtxRMEMZj1nrVPiMWEBYzA3gFj+QBPXyqKs7WMirXD3pFY23xq0SNW1E6owEEEjcaZgpI89/KbjgnExcBIDjKYIdcp1UMD66MKK0FdqgxPGroS5cRUyI7CWDkkIOaAgnmeVB2WCTI2KvHS11bdsK3dsTzD7wIjLbBHo+pg+nWoaXVdmqPCcac+Ps+W+tpyodfGgyMqvzAZzl10bcGj43ibpeVYTIxCgSe0YEHPcAGgROs/zigb4lbDWrgKs4KEFV1YgiIHr5Vlr/szee2TcW27ta3bxdq7JnO0DIiBRB3zedOYX2rbs3d0GYAFbYFwOSQxUEOoEcviWRo2ulWh44ptWyFm5cyAWwQDmZZIk6COb8qpqkMWbly2Ey5H7VDJKkBVuhsxnQ8qho67UjatOrLYW3YUm2GuBbgkdm0G4DJntiQBm10PWrlOOW7jLbXIS9vtBn0yxHK2sZ5OgBO07EEixnFEW6bZWyScknSAXJCA82YnQ7AgdSKKom4ReKd5Ytwexa4iMhJIW4tzcwWzFGI2A260fssUquosWdUULDIMpysJkOAHkpIylZHxq3wvE1um4MttSMrc2hIacreIweU8pgjqK5xLjNm02Vnw2YuoiRIDGMxE+lBV4u3iYcLaSZeCLiRLLb7MjmnQh5061HFcPvs16OzEs2XLcABBylFAzSIEzovXVpq6bi1mY7XDSzKVgzMiQQZiTB060piOPWADN/DhSw1VXO6hs2g0hSCT0nWJoivtcDZShuPbhGVgDLOIvFykxG0CRHXcQasTae4tliwS9b5swAZQ5TK4CncQx6yIqvv4rK+VALjZC28DxBVMxtqWPoDvS9r2klbXhlrmVzm5Qou9nnEweYxAInfTSg0GE4AqlId8ilGKcsM9sQjTuNgSo05R5VerWQbjV632obIClo3U5WAIRua2GJh+SJZYysQINP8W4y6hWtMoBUlFK5nuMYyIokRI3I236VBoa9NZh/aY27jG8SloFgvIIbIoJAuZ5mZiVAMb0PCe2K9gzXHtm4DdhVMjkGYJmGh0jWg1JapKQayFzjOIS1eGa29y3aS7mjIArqxblE5ipQgeYIPSn8fxrKr9ndth7QzXFZS5y+WUFTJJEa67VTTSKgqRtj0rHf/lN5Ltu3c7IMSiuozBiXBOdDMZVPKd9QdRoKtxxJzpmA9SKIaxpEkTZ8Ozb7jypU3BrzYfwdV/jRGxE/vLWqndTr8fSoLe/6lvwfgP1qoOlxTAYo2m2XTp516vLcMAhwdOggfwr1aio3sMeqAmRqHiNfLrQTgt+6PjH7ymriTGYW2MjUmDQ2ww/Bb8f4zWUBXBDUG0QCxH3k7jynWk8Tw8LKkZZ26706cIP9O14/wAfpSt8PlChLSxMHPJH5naiqDiHB7FpM7u4ARbemXMYUqsErM5SZEx16CmsK9uRcRmhuaJ5TKKgkeYCCJ2M+dUXtIW7S0rAvrnIGpIG386SwF8hbtohl5Wa2DuBBJHx0/jUe2dDfT38tRawSy0s4BdmXIzIVFwDtUJG6kgn502cHhzHdKIQoMojRgAdRBmBo24k1jr+MjD2Dm1DCdddzvQMXfZrt2WOng7wIAOjAe90qH218tz9kWVILEBxccuzOzlFi2CT0B1j0FTxGCUu14NdzNAbK7BSBspG0elYbHEtYF0s2cwphuUxp0+FN3cT9ke0RnZM5LKWPMIGn0ofb/G2iHArNxSr57hK5Q1xszIAGACmNIzH46zXrns/a5WRlsOpBFyB7oKjNvOhj8vKqXASRiGa8qOLYcAkgiZIgdCCQKaW9cS1auDFg9o6hg0nqdT57D86q/a3+5frw5AEHaWCtu01vmGpD5ZJIOh5Z086BiOAJnLC5YAGTQrmYZGLctxmzrJMEayPKlGxbXXxJbFW7QtGFCrCwJ36tt186nxLiebIgxKuSoJ7G2FzROpYmFOnlRPteZN/8NW8AyMzi9h2ZjbDk2wMyIWJkDQ3TOr+nSu8QwTNcz279le/tORkBE25AYT70RI6+YquTi7nCXyb6ZlcKpy80SumYb770YXGW7Z/zebOVLBgTPKDEdd4+Yot+l1vdGXgKhgRiEIW4hjswZZTJiNBJJJET6xpUV4EttQqYnJBygqgmGVA8EgwSUDSNjMaaVXnjtwrfRb0ntSxfKdEGwU9CSIFMW+KNnwubEaMOeVMHUwWnc+pot+jsnf97p8U4ct1w4vCSrW2CgqSshkZTGjBh9aWOAw6jMwztnzZmguzBgR8tBpERQOIcQP+cjEDW4uWE31GoPQVWm0bt2w5cmXyIMscqgcx+JoT6Tjdv73NX8GjZwpyZwVPMTlVml1UEwgbXbzp3F4W08M4nKsKQzCB1EqR5VSrhUe5iGIzKBKsJjwnXT1FLI0phw89lzZt4nMYn6UPt5fnlobFi1nLgKZnWZGo5jBMAmBJ3PWn8PkUELlhixYSDJYkt+c7bRpWUGUNfFv7vsjMTGb0n50JQot2yRbHMJKN3sT1Wiz6Xe+WmFuzbVrcAJcEMCxkiIAkmYA2Gw1qwuY2265bg5ZBgnqpBHXzArJcSKO14gICDEuWLkz7g2AqV3AljhwALjNbHdmY8PiJH60ofa8Tlulwdh3F05iZnRjlzAZQxXwlgDE06l5RorgSPeWfnWR9kMOFNw9pl5zoAWAj+Va63idpvdD+7+u21V4+th7eWkVxG3er4D+7/jptU7d/bvPc/wBP+21COP2i4x5Ttb0+O21cwmIJZee792fc+u1HH1Q4t+FHPOnvLXK6mIYKIV20HigVyjTt+8Nz2Y1mGBn5VnOEe1Iv4h7XZKAHXKSjCOUls34ZIETvWku3NQMyjXYrS9tUBzA2QWaWOTUxtJosqQA00seI9fjQjZUxph9z1P8AWjLcGnNZ3Pu1xLg5eax1900RWf4UmcXAuHzQROY7egJIGn8/M0hjeBo5DE2cwBghogHcafGtACNNbGx901EINNcPseho368vLHv7H24IBtyRuDMetTb2cUqAwVsqgSfIf8VqTbGmuH28jUdPxYfw/hqNe7nrW2Yu8JtxkdrQXcAmPoN6bOFs9blhiu2bWD5QetC9oh3uHyvh80NBySAeWJ86rbuItjDWSpshkcZ1ycxYA+I9Z/nHSj14dC54y+ru0D4a0xZWfDFsgkZZaJ/P/mm7lm0wy57MW4ygJ4SNIMdaoLDul+9N632j4UsYTZiRyqOkAfwrnCcbYTsj22S6BDZbfx+9kQRGxGo8tKNXoWTjLfbsvcZgbDszM1rNpJCEfIxUsbg7L6u9rlgCEIgfh0qgXs3XGXDcViplDkImQ20fxqWJx6s1kXbwWz2SmAhC5teUx8taL7OXH9V/YurnDcPDc1uMwbRDE7fLamr3ZswY3FLIwyRb226D5VncMEuHEKLzNZQhrfI0ZsuoHpGn5VDBMiYR7puOXPIcqkSCw0npsNaF6V+crb/LRqloC4q3Fh3GcC3v8etJ8X7K3bzHvAjgAZNln18iao8FilGJs5LoEkA9mh6jwsT4jFXCY6+A5xN2LU80W/WIPpRM+lenlL6uP2F2u2VuJ2TFhfZRk7MBQqkHNsZIP8K8OKPcYrbUMLd0gEqBHw5dNB0rns3Z52udreKh8lmU3WZ08v7mkLWJt9pd7W5itb5K9msSJMzJGs60dvTjcrO9i8s4m3bs5r5yjOQyC1IPQeECd9vjSKcYw+bs+xcWwJjs9fOckQBvrNDw1i9esEdrfgX81kOpkgT1+B/Oa9bxeJOJLd52jKViIX4zt8qGHSw3lu7/ANrizwXD3rQNplyuD0gHzBESCPI0DDeySKRPZDyIBNPcCwrWbKobl0kuSYTST0GnSKskuHTnunm/AP6UfN6mXpysxvCsXgmGmTDFtzlM+v63pjDYS0hU2uQwRpb1PzI0pj7ZEc908x2SgHEMcvNeiToFA86rll1b5cs3FtwFd9SxMWwJJ3O23pQxiycveXdjsmn8PpXVY8ut/c9PrXEJ5f2jc+W+uv8Aaq45Z2o23PLzXzofd+u30qeBnMn3/hPSPn/aoWlPJpf69QPn8f70TB2+ZOW9s27UZl5PWr0KJW7t1En6V6i4ckAQp/8A6NeqPRsJ70Ec5Gv4ZoS4jbvBufcrpxMkHM667ZZjSorifD3j9fcojqYkcver13t1xcRt3idfcryYrw94evuV5MT4e9Ox/d0HlvjTvLex9yuLiBp3lrb8FdTEbd6fCf3dTt3CYi4dv9OgGLw07y1t+ChX8UqKWa7ZUBDLFNAPM6bU7btOY7zp+AVWcdwF+72dm2whua6zJCBUIIQkAmXbKIjYP0oqVvGKyhlvWiptgqRbnQjcaeRrr4ga97b8P+n/AGqhum/hx2VxzbVLyvmS2xQWnLMy5okqrysHaR0iq/G8fuM1wJiwEa8y5vCAotIUUPlOQM06+YInWo1y1z4oa98vhA+71+FQuOkse1SSoB7pdQdxMdZrMf4lda2jHHPreW0pQSDbJOpJQZ2G2YbxXuI8fvL9pt28S57IpztbHKuS3CzHidy2vkG9KG75aghArqHVVIEqLQA18wAB9K9eyFWUvKiNOyED0AiqHHcZuTiGTGXMtu/btqotplKsbWYHlnTO3XpUxx1pe42NZIvNbNprIIyqzBRpz5yAGmQIou6vTdADAXSBIEC2APhEV4XFAZRcYDNsLYA/ICsxgvaZzethsTfKXFJbOllZhVKsqLzIp18R1n0qA4xf7KzcOLxJN207MDbSAy2syxA/F/GictQAg2dxD6RbG/5fWiNf37y9Gb8G9Y/E+0d8obi4i+EOGdk7sS1xEtk3DpouZiB8J60fjPtCYu9nir+mGzCAv3guKJ/+JOtQ5agX4/eX/F0SPltUhidfvL/j/B/bSsdxDj1z/MOb+JRWsFrKlcpHOVtk+TOIb5xRcdfuW3urbvY9ptW21LO0G8BcKg6qwtzHrFXZutat8n38QZf8O/0qSOdNcT49stYnG4glbow93HvZPZmW7Ug3O2EhSef7uSQv0qNuxcZXTLi2tNiEILdqFAKtm7t2Fy4ARrrGoPSjNum3N8iP2knNtGv9qCMSzR+0RmPl03mspZ9mrjW1QrdAGLLBbn3QtlBLMmcxBmFmZ+dW3B+E9hZKEOCL9whVaBkLnIYkxp0kkVXLKrO3OnLiDzHrXRPLyX/EfeH9d6US1t3d483+r/HX61MWDp3Vw83W5/eq5bFVDy8l/wAR98f13ry2jy93d3P7z+Ou9DTD7dy3iI+8+P6+XrXFw3h7kjmP7z4/oH0omxLVg8nd3Nz74/U0TA2OdO7bUtM3PT470umG8Pct4j+8+Om9FwWH507kbne58dP70axvKztWtB3f1LdfQGvVG1hlI5rabn3p6+derL0o3HggZrognZdNqgt86d5d6+5+ta6WMj78b7aj/moI505sRsen61qo6mIPL3l3Y+5XbV8nL3l3Y+6K4lw8vPf2Pu1J3dVBVmaNDmoGbSkAHOxPrA+lOq8iqqxiyd6ctXagOy1xa7NcoJlj0MfCkr2B1czBuABzAJMCFmZGgoWF4/ZuG4FaVtKGd/cgzOvWMpn+dNYHiNu8ha2wYAwYkEGJAIIBEjWhpXYlCJm4dAI7sGI9I0pW7cEP3p1Azd0Nfjpr8TWhKgfOkcZYJBKu4MbATtrp1mqrI3Paa2VvQLpC52uBbdsKOzYwW21dlkdfOi4njthb94zdN1EUs4tLmJJCi2DvMsB86hc4EIvBcTfHaK63ItjmFwswBH+0sYPlRLvAU5ovYkDs1TwAksLoui4Sdzn19aih3MYiJcJsXkPaIuTs7PMX5RzDl9D5fOi3OOiHVkxIuLdW0lsi2SSyZsoI5VXJMnyot3h1xiS+KxT95bZh2aqp7MyogHl11JG9SxXC8zO4u4pXN1LisFEqy2xb2JggrI+dDgpiePwrHscSSjhHU9mMgbLkHUFWBHhjbXaluKcWWwQ7WryMksQWtJIOjqsDvOUDoBOkzVq3CpS6rXcUzXLqM7ZVBJTLkEDQKAgAoXE+GK73WN3FjtYS4AEJIAgDMwLLoY03olsWYvAic2J1YHVROwIB/PeonETMXMQOaeaAP60tZttly9piAEgDNpIAA1jr8KJfxKoM1xwondjA/M9arlll4FLNJ53PxJJrw3+dAxmLVELkjKBJO4jzEb/Ku8NxYurKhxr76Mk/AMASPUVXI416a6i+deQA9QfmKIy0QJPFR72FV/EoPWdf1/xQVWiG5Q2Uv8MUarbV9Z1cj5eo/pSow/h7hfEd7nx9f1FWf2qk8Vhg8MttGMiZJWfWaAFvDeHuV8R/ebb6UbBYXnTubYhm/ebb6UmmG8PcW/Gd7lM4DDw69zaHOdc8x/UVVxvK2spA+7Tc+Fx5+teqWH0G1ldT1Jr1YenYLkk+G+N9iI+Wtctzp+0bH9fGutaM+C/18LafL1qKiI5cR4fP4fWqGsLZJAIZ9tnoz2TSeBx0GOY/91WQuigrLuGIMipWWNe45eZUXIcrPdt2wYDRmcBtDp4c1VRxF23dZM3bEtaVc+VAC4uljyLOyDSDUGiRqnWXxHtQyBhkUuEuFVDHma25UgGPAACxboBHlUcT7VMgvd2CyZezGYjPKBm6aZA2voKLpZYrgbucWAVUXrC27euxUPuI0HMPrR+C4S6L167cTs862kC5lb7pMrNI0g7D0pGz7RObhAt92LhtZouSCBq05ezyyIjNMaxRbftcDbDdmfuVuMDmULmZQZLLqqgkllnQGou6g2CuW72IZftJRLIa0BcZgzkPnADypO0A6DyqixOLvXLN9Gdyq9g+ZgSRbZyL0xbtl1WFzADzE61qLXtBmAYWswN7sQUuKRmiQQSBKmd/OncNxVLhYK3OrMrLmGYFWIJgHQetDb582MOHW4mHvCGxNq2l21aXK6sD2kLtKaA5dPhQsX7TX1L2zevT9oe2bgtoNEAgZSwAJJ1k7VuMXjLTEqXJdCemqlfGQWA2G5G3nVY7WLiXCC7oWDNAVlLeZ8zHWrE2z54xiX7Ai/eXt2ytFtWgqCcwOaCDA06V5vaO72hm9d/ahZNjKA+QGM85pkgTtGu9W2L4naILBrsKA6McsBdBmHkuoGYeYpW5xKxLXC93MzAByVmRE67wJH5iqxcyXC/aG9dulWuXwAzQMolwHK7zyhRE9TJ6ChcW4jfV8Sbd3EqLTWsqwv7zQ5idRtp9atnuWlk98Mt0gHlEOATc1nTTNPpM15cdafMFa4Sbg3I3yFhPU6AkGOhijFyKXsXfN98ly7nGIyJYa2ShtTrca5HUSc06U17RWovWWNt7ttBd0Vc/OUi2So9TudqhhvaW2GCqWIaIPuyUzgGTOYr6bkTFM2/aq00EaghGJDLCi4xHMQdxlk04Z3SAwrfZPshts9xLCFwGCDV9ED6wQAfyqy9lsM9pbgYMqNczW7bNnKLA0mTqTJgGBFKn2nXpbMsWCBtJZXRFzacshw0nYab6UwvFmKXZWHskhlzSCQoac0A6gjpO9Gbab9neECzaWUtrd5gzLEkFywBPwj8qs2rI2faK40AIuYtbAlnVYuA6kOgbTLG0Hoa7f9o7gUwozpnzrzt92RtkXQGfE0AExrrVZu2na5S929+v1+tKqrXtBJQFYZngA5oydmXD5iMvTr6+VS4XjmvEqyhTkVwQXIIYkDxIswRuJB86bNU0zE1K1hidW28vOmbeGHy/X6/OmcwFVnaouYEArFm2Rn0JfXXoRU8BYh17uwOc+/8A32o2NthoORGhh4jEb0DBWIcd3YHOffmP6ijWN5i2tAgadgup2M16uWWIkBcP4joDtt67V6sPUk1gzPZ3djs3r08qjbs6jkvDl3zSOlSu2dT3TnTcPv8AChi2RqLd0HLpzSPyqqFEHSmrOKqnu48mordNQX91FfLInKwdfRhsfrVPj7uHuXAGO1wBjlbIzqrqqF4yhgWI30NGweLIIqvXC3fs/wBmFs/h7XMoXLnzZz7wfXwx4tZqKuxwu2P3ajkNvw+4d1+B6iuXeE2jOa2NQ0yOjKqtv5qqg/CqXF8AlsQVtAF3tZCABy5ka9128U+dDxWENlj2IVGbEFLSzEpctIpYL5I65/SD50VoDwq0XNw2xmMyYO8ZSfKYOWd/WuPwq2QvICFAVRrspBC+oBA+e9Uo4SUZwLTOQYt3Q+UC2LOULMyTMykQS0zpQWwNxUVXts5zqbj6mV7IBIt51HKZUiYB5tZojT3LajWNe07U6nxxGY/0OlIp2aXA/NIZmALnKGfxkA7TJ9Ky7WMTltg9qCttVSAzFXFxg5MOFErl1bMCBUcVgnUsxe+qG+ULFmbLbCAgjMGgF+XMOh+dVm5RpMfYS8jIrtDO7nz7xMsD0kg/nSIwj57ty4bxd8oIQQsKCF0k6a7+WnSs9Yxt3OoBuMA1pScqq03Hgq4OucqRou2hMTR/aEkXGk30RbWZVZ2AdsxzeFlMRAjU67VXO15uB3AkC5iZW2qSSxEh0aRrypCkabGD0r17gN3LdUte57kknOSAwXXMXk+HYyDAnahNxpwzCL6KGC5GZZUBJDHnzx6BIyzqDTeGxrsmIJ+0MUIKkbRkzSQHYRI01mBrE0TdQv8ABGOeGxQPbOwMkgB1ZRylsu7TMedQHCRbzm72vMywWZ5UqjrObNmaQ+x6T8aTbjFzKT3ryLTlgRFvM0ENLQfTMRHXSgYrHsO0zEpy3chcrq6ZcmoJBaDEKSNKqcrOxhbKnQuRAEcoE9n2eYQMw0AMEkTrFO/YbLwCsgKigTpFsk2xHxOtZX7RdZnhj4WIAk8nZEq4GSJJiGzayRG1P/YnGYZrxh7WWLlzZiouCQRI1Pwozf8ALS3OHW2zSs5g2bU652DN10llU6ekVK3gkVCgXlac25zTvLEyZ+NUK27gxC5Vuwt4LPOwNvLEklsuWegUkdTRONWLpvE21uE9mmUrmjN2jEiQwVeUAGQ2lGT97gVuFCrlAdWM5iWCZsqkkyAJMeVGPB7MKDaWFkLodpkjzMnUiTrrVJZtsWdraXCwu3szZoVk7wC2pzaHNkA0BBBNd4dw+7nkA2suRxnRghcZ1dSvaEnR/FOpUUNflpEw6woKgqhGUEaCAVH/ANSRRrfCLMaJB0mGcGFbMBMzAI0Gw2rGYjA3mt5ezObJcykQYc3XIiXAtiCuupI06VqsHxA6hlZYgaxzcoMiD0Jgz1miXhcE1An9fr5/SkLnED0+v6/rSN+4zdarKwxCeYRtRAYgD4/rzoODtQ47uwO8PvTHqNdRSVvCR0Vj5MYG4pnA4aHHc2BFz8eo0Gu+oouPeLu0oGaVw45jpm+HWa9XLVo83LYXm6Geg9a7WHtdfD6/dPt0bf4V5MPqO7u+Ho1efC79y23Rt64+H37q74Rs38KoFiMApMwQagMEKLjMWFPMHWR11n4R/OlxxNTtUEjh4NN2GpJsTNeXEUVazWfXHOcV9nzro5YXNC2UgE2Nozifibeu9Pf4oo0pL7LaKqsaLc7QHM2bPMls0yWM7+RimmLnEU9rCUDm1lD22e2S6mckSDoAu4IJMR9V7XtMpILwo7TIWzAoJtlwwMCRAjalLWAsW7Yt3XBYpGrkCC0nIpPLqAdPKmrdu0rB8zZs2YMzkktlKAyTqSrRV0xaj/8AlVsIXKmMmYAQSedkgf8AwLHpGtPHjqqzK1u4uUgFuQrzsFQzmkTM/nVPi+AJqRJ7spObUKzMxidpJPymvOwfOHJGdkJMAgFCCsqQQRpqDoacs8LvieKthC5DOFgnJvGYbEetI9ujrcbJiIRubMSCpXckHVdI6UI8C7hrJt3iGbNmGUDVg2igBcsjauWuAKtq7b7PEkOSWghQMwAMAaAQKqIrxC27aLigzEQTmU6qWGp9wgEjXXXyoa42zlZVGIUMRCiVnNPMPNCAdRtBJoeP4LcNtkjFu2dMrFgotgaF4G5gkH4jap4n2fBYtlxS5cqIJGluIZN9Qw97fb5jgH7ZYS28DEC2gRuaQCpIUP8A71OgkDrvRmxKK7qqXg1sqWLa5Q/hn4xIqD+zmnP9qfLlVJyiFzoSDHinIFnTppUMP7Pi0zMExLSQpzMNsxIk7mAQuvpQ4Lp7S2FVMs5ShKiIAFvU+ogCuW/aFW2Vy5IATlk5gTI1yxCsd6Rb2ZRGIcssSMrRMEMp+Eqwk+gqSYFUEB2zAhlaFEQMvhAymQ0Eka0Thc2uN6wbVwDIbhJyiEHjJBbNp5Rr0mj8N42l5ioEELmAJViQTHuk5TO6nUTVfhLCjKNTltsgzGZVyC0+ZJFNYfBKojPdmFUHOZVVYMFUxtpqTJI0oxdLVLYA0AGs6aanc/Ougfr9fH60MXutcOIqsJsf1/Gg3LlDfEUjfvVUOG5+v186ZssDVC+IIqVrFMdI303qKvr1qYhVeCJBIAHxqOEwkOO5tL3n45jQbeYpa3hTlE2FMONWua6x0jbp03pnC4SHHcWh3w3ubaD8/rRce68tWQM0pYHN5jyFerq4Yy3JZXm/ET0HlXKw9yb4bfum8PR/7VF8Jv3Vzb8dFfDb90duj1BsNv3T7dHqhW9gwZHY3NtCWn51W3sIynaKtcVhwAT2d3YbNVVjixnLavA+Zb67aUS2RF8QFpS7iyaUv2LwmVIoVqWoxvYtzFV23jDFRbB+tBdAu7AaE6+gk/SiektfdrmIYDs9bKjvEzDxPsJAkT9ajxPh+XD27XMwDos9YDCT6fyiu3sQi6m4g1jUxrAMfkQassDjUcQzrtmDDUR1PoNN6GqorHGbyM4fPmAVCyaFiqPkc6GVzMCV66in8VhQ+Y2kd75N8u1tWBZCGKGSNVkoFHxG4qzuYS3lzkqyzlDB1ifLWmsPhFIMdrlAzaXAQFnx7+GQfmDrQ1fCidsOoc9liOwlAqi4VRrkPIJOyxlzT1FBxPZC2FJum4V5W7U9naGfxrrJyzAG5y9BWwHDTBIW9rBkXNx+KZ8Ov1rp4WYPJe3Ec+mvUa7Giavhmr+cYhS1rGRzC2A6mVCjnGupJ1iNB0pHhzEq6xePaJaXluMwDM8MXzH7zLJgR4ToNK2b8NPNyXhqNc+k+vpt9ajc4WeaUveIEy+x2mPLYVTnwzGHXvYC4gXO3dbozmRbAOSRqIHdZZ8zvTGGssq3gLWJukYmJNxQ3hXUyQDr5QNtKvn4Y3NyXtXHv/OJnUQJg+RqLcK8ZC3QMw1z7ban46f1ozZfDC8SsLce6LK3VuAuCWcs7sVPdgD3VgwfgB50hbRCwmPs4YTJbKGa22mvkQPgW9a+g3uFxm5boytJ7wcsRJIn69KqMdYU5xnZAjBbgdxALTCtrsY0Bjai6vhmTiVTsSOa8ChYkNmiAAFMRERn8zNXicRJ3r17g/Z5gzqpTVgYGVTME66AxofSothAvvrJOk6E/ChcNivjjXLeMJ9aXtWlYAi4pBbLIIPMY5fj6UTD4TMAQykEbjb5fOm2b06btY4TrVlaAbpVFf4eQCZmPSoYZ7qmFk+m9WOeWOmgbCKdwKnb4eRBFnMJA8WXf+VKYd7ravacwQORsp+cyfyijnA7n7O/jG9wH89armK+C8X+XAi4N7kxqPpRcPg4cf5e2IvL+8mNvzFAOD8X+X99d7m235g/Oj2cJFz7i2IvL+8mNvXai494vxbKloSyvNtPoK5U4y5uS2vP0b0FerG30UcSoUMTaO06N5SSaVe7mBK2ngqCCH3BGhqq9rCGtELKEKzEhjrCnTpvS/AcOFsAtmbMqkcxGURt1/lVc8rwuHw/i7q709+gXsIDm7u/sPeqVxU5uVunv/2rr2E18ew98/0o4lzhInur5GmhNHwWCGZu4uDbyPWuvhk5vvNvxn+lGw1hMzfebD3z/SouPcS5wrNPIR8qzPtJwBwU0MFbw2mIsMfy0rWvhV11uf8AzP8ASqL2pwq8utwcl4+M/wCg3pUeli/anh2S0TleftCzp0OGQ705wbBA2GPZXtMETIj/AFH122rvtnh1Fswbn7Qu7/8Atk9KsOD4Rfszmbn/AKeD4+ue76belFZHsv8AIg5L37Qeun3Y+tabhWHH2a53d/8A9P8APT7y9J/7evyrP3cMv2Bdbn7Uw8WmltdYjfU/nWn4VhV+zXDNzTh/4+vaXvTbTaga4VhwVsHs8R+xOND625I9DrpR1sdzge7v6Pa97/oPt/Kh8Dw6m1htbn7K58Z3lPTbTamhhV7DBGbn3ln3/wDoN6UNsn7QWB2tru7w/wA3d3P/ALldvWn+NYcZcV3eI8GIOp0H+at6n0/nFL+0eFUXbWtzXGXff2/zKidqe45hVFvEmbngxBAz6ftdseWtAPgVgfY8P3WI/a26/wDTvfx1+tJ+ymFH2HFd1e+9tDQ6b29/jP8ACn+A4dTg8NJuftTe/wD7L89PT60n7KYZTgMTrc/aLQHP/wBS0PLXzqKhbw47fir9nfhVuDQ6jMW1bzBy/Wl+O4URjxkv6YjDjU7HKd/Xyp3DYZc3GDL6Zo5v91zfTXah+0FhR/iWtzTF4eJfzHXTWqq047gx/wCYd1f0w9vcgwCL29Q9o+Cr9swMJcXNicvMNtV2NWHHcEo/xHmuaYa2fH6Xt9Kn7U4NfteA1ua4yPH0kbaUZUHsvwQth7WhH/mKr8O8QfKrf2e9mm+y2WH4do/3NSvstgFOFQ5rmnElHj6donpvvr61fezWDX7Jb5ru3+ofxnTaoVHG8LyW2OR2jeAKqWwu47C9ow1BA/OtJxDCJkua3dv9Q/0qkvYO2M/3mjj94fX09K3i8fX7gNgAJ7i/4xu/5TrRLmE8X+XuaON329DrUruFtjPpcMEHW4fy+lBvW7Yzcr+IRNxv0a084j4Txf5cjvBvc2+pn60a1hef7hRF5d3mNfnSd02+bkbxjd2P/NRS/bD/AHX71d2bzFLVx7xsFhS3Ig5vxDyFepD7UhLRaUa+ZNcrm+k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Picture 6" descr="http://i4.otzovik.com/2011/08/24/110502/img/9656159.jpg"/>
          <p:cNvPicPr>
            <a:picLocks noChangeAspect="1" noChangeArrowheads="1"/>
          </p:cNvPicPr>
          <p:nvPr/>
        </p:nvPicPr>
        <p:blipFill>
          <a:blip r:embed="rId9" cstate="print"/>
          <a:srcRect l="15636" r="11943"/>
          <a:stretch>
            <a:fillRect/>
          </a:stretch>
        </p:blipFill>
        <p:spPr bwMode="auto">
          <a:xfrm>
            <a:off x="5804035" y="4355916"/>
            <a:ext cx="2685448" cy="2329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6545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6279" y="0"/>
            <a:ext cx="78660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Роберт Бойль, фиалки и «хитрые бумажки» </a:t>
            </a:r>
            <a:endParaRPr lang="ru-RU" sz="4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48130" name="AutoShape 2" descr="data:image/jpeg;base64,/9j/4AAQSkZJRgABAQAAAQABAAD/2wCEAAkGBhQSERUUExQUFBUWFR8YFRgWGRgaGBsaHBgcHBcYHBocHyYfGhwjHBgcHy8gIycpLCwsHR8xNTAqNSYrLCkBCQoKDgwOFA8PGCkcFBwpKSksKSkqKSkpLCkpKSkrKSosKSkpKSkqKSo1KSwsMCkpLCkqKSk1KSkpKSkpKSkpKf/AABEIAM0A9gMBIgACEQEDEQH/xAAbAAACAwEBAQAAAAAAAAAAAAADBAIFBgEAB//EAEQQAAIBAgQDBQUFBgUCBgMAAAECEQADBBIhMQUiQRMjMlFhBkJxgaEUM1KR8DRDscHR4RUkU2LxY3IHJTVkkqIWc4L/xAAZAQEBAQEBAQAAAAAAAAAAAAAAAQIDBAX/xAAoEQEBAAIBAwMEAQUAAAAAAAAAAQIRIQMxURITQQQUYfDRIlJxgaH/2gAMAwEAAhEDEQA/ANUmGAUABG5dZMdKHewgIINu34P9Su2sQWtiezPL7/w864wGumH8I60FXisHGYG1b8IjvN/r+oqFyyObktbj95/ff4VbYi0pDAjDnQbn++9K3eFKS2XsNxpq36NWVwy6d+CZsDXu7PiHvk/MR1o68OOvd2vFuCxn4a7/AJdKJinsWD3ty0hOu2p+C70Th/GsLcIRcSmboGBQnbQZgJ26a02z6Kt0wSdba79JpDH+yuHuNmZcpzKzQWAITZSAQANTrT9zhxM83WhNw3/d9KjtMr4cu8KtELkFu26P2iwqEEhSnMp8S5TEegjakLvs0VtWUt9iTauC4pdSM2rEqQp0U5zAG2nSrVOHL5n6V5sA/RvqRQ9WU+FFhuHtbtvpg2uOzOwZmVeaBknUgBRGo33rnCMB2QfN9lUPzBFJKoIAKy3rLbASdIq0uYa7ptp/2n853FJYi1fQTmtxlIHIp+AOm1E9y+A8FhsjYhmOG7xs67nlyIsH5qfzruCsZDeZ2sFrj5tieQGLSzGkL08yaE168A3eL4f9JT1+GtSu4q9zc48I2tL/AEppfc/ANvhQGIa4Xti2rZktiSpuOOa5ljlOrQvmxOm1dx3BFNu8EuWszrlGYaSbpu66aHMSJ8qK+LvjNznYful+um/5VJsZf15z4gNbK/kdPrQ9xBMK1x8Q9z7OhuqtuAM0QLkvIA1m59KHwvCuLiNcGGXs7YtiDmzGUJYQBA5P/saM+Lv68/vj9yJ/hr8a99rv68y+L/SGm3h0/jNNJeoW4dw51awrDDZLNy4Q4eSwZWCjLEjxa69BRbODf7R2jLhmUXO77w92mWDlt5YLkzLE9QNKmt7EEjmt+I7Wlj5eutN2MPiNM2UwdIVFiqe5+CGK9nXu3M6/Zp5Qj85azlmcgGjyeh842qyu4Em5bYvbQW80LkU8zHRgWMAgSBodz60VsNdI8UfOP4CoYbhEklmJP686Hrt7RYHD2ScxFssI1OWRlJK/kST86OAmng2/20svDV82/Mf0qX+FL5n6UTefhX8dwclSuSMpGqA+UVTXrUbm14eqHp/OtL/g/wDu+lQbhB/EPyrcscM8MsrvTMXLg5tbOw9w/X1rj3Bza2tx7h1+m9aK57PmCe0bbYKp6+tcXDKmaC8wNTbB/lTcSdG3uUwWCAOdjbkMCBk66an/AHelWfajXmTxj3D+pqL3Tzc77j3B/T61Jrx5ua54h7n6/OsV6scZjNRj/wDxXuEYW3mIKm8IgRBCP5+c/Su0X/xOxgGFVWDHv1IzCPcuT/GuVqO07NE7oF5Sg/8A2L9BFQa4Neax4R7poeHxqdmMtwDTWUJg6abfWinEjXvE2A+6Onpt9aww9cbxQ2H6e6fX61W+03HzhrLFFU3HYJbhdCx6x1gTp1MVoMIJZgSGHlky1mPbjDC0cO+YIoxA52XMFlHAJEiY3+vSgw2M4LfUi7iVYK7APcJBIBO7RtofKOlfRPsmHKshRFwlnxmBDsNxmGpCgySDq8DprmfaG9lslDijde7CIidkFMkanKCQo333ij8N9nOzRlDt2+HOfJc57BGpQqhiFYAjMIKsDUrTYcBxJt4G019iClqWL+IKNp9QsUReL8yB7V22LhyozhILEEqpCsWQkAxmA10oLgYvCjUoL9oMD1BIDD4w351y9h8Rcyl+yBRs4yliHuKDkJkDKmYyRqTEbGiHMHxVXvPaEgp1MZWiA8H/AGFlB/7h60TC8YtuVjOA57tmRlR+oyMRBkajzG01WWvZ7J2OV3ZkJD5nMMtwEX405WYnOPUCjPw68bC4fKmVci9rnjltspVsmWQ8IBoYnWagtrzAbkD4kecefnp8TQjdjfajYjBJccMyywPLqdOYPEbEZgN+nxqiwOEzuE8WHw7TbJnmaOS2QwEizLa9SU/Capo1euETzvGXSEnSfMD/AIqNy6ebnueEe5/aqvjuDN3E5ezW7GGmC5WO+Oo5TvBnbSpXGfC4UhmvO6WwqnzckhFBJkrJVZOsCgs7jnm5r2w90fqK69w82t7ce6P1HrVFwYNZd8O64kSguJnZSSQMt8yGIjMQ8TPMfKleO4ZLgxzlLjm3aQBiQSpFt5EzprGnpQ01JuHXmveIe4Py0qQc/iuasN0jy9Kpfab7pJz5e3tT2hHZx5Nr4aLwC6B2qpbyhLiHNbebbFlnfzAXXeJGtE0u1OUEs27aZgF30A6CZHzrt++tsSzZRMCep8gNyfQVmeG4Z7tmx2iwbd23lQ6ZQlwG5dadS7QYB0APmTV7jMO5u2rqFSUV1KsSoIfKcysAYYZY1EQxHWgLh8clzMEMlTDAghgSNJUwRI9POkjxxVeAlx1yuS6iVHZkB4G7gE6ldojXo5gsIVe5dcjO+UQslVVAcoBMFjLsSTG+gEapNwAZhkuXEtgOMgjQOQWCsRKgkbfkRReFndxirbN0kZAmeR1ULOnnPSvcOxvaJJUo4Yq6EglWG4JG+hBB8jS2M4YHRLQhbasuZddUTUIPLUD8q9hOGdndZkY5XQBlJZpcGFfMxJ8Mgz6eVB29xzKtxzabs7TsrtmSeQiSFJBO4Mb0biPFFs9nmBIuXAgI2BIJzH/bpSuH4HbD3HdLbs943FJUEgEAASZ1GWfnR+I8P7bICdA5L7yVa1cQwejc8g+lBG7xRBcZCxDKqswAYwHYIu3mx2+FTeGQOjXCGUMCh3B1B1+IoHD+F3FuC5cZGYrcF0gEAybfZEA+Qta+pq0e4AI6bVUqsuzzff8ATy/KvODzaX+nUf12ruIsHm5HOg2f9fOoXLHi7tuh8f8AD0oig/8AEfBi7hVUyrLeWJM6ZLk7esV6je3GAnDCFI75dmn3Llerc7Ok7LFnyoOYppGiA/Lb6104rxd5c3A0tj8v71N7xyDW6vLByifl8PWhXGPNzYjden0Ou1Yc6sMFeDkkGY89D+VC49wlcTZe08gMNCNwRqrD4H6TVR9uKXDvMwZ3+dXGH4krjyor5Ti/YfF2n5bZfKQVe3BEjYjqI03rUWOG4zFlO3RcMApV3QntHVhDoBqFVtzOxFbTMK8KiuWrQVQqgAKAAPIAQB8hpU5qNdoJA0i/GHW+U2tr2QYwD967L1YGNABlB11MxFOUN8MpYMVUsvhYgSPgelQdt4+4SBFt8zqgYZhbzktmWTmLZQu69dNNYna4vmiUYCQjEkHK5JULEAkBhGYRuPWBLgrNtTyW0WBMAKNDI16QdZ865FkFYEZYAAJA5dVkTqVJkEzvOs0VzE8UtqGLo6tABXkzcysyiQ0AwrEqSCNNDIkeIQFSxR4yBtWiIkzDbRvrS93htvJlzkANKi9lZQzBlMyJbNnjmJMxUL/CibNyzlUqbfZoc8nL2YWW8zmBMeUVUTxVxRbe5kdlVc0q4OnUgz6VFSIuZrN20M0ntCFnQljE8wCqSfQVDHcKL271s21AccpDaAHrGx6k7TSV/wBnQwYFbS95n7uE1yMoYiSDqwOXbSDoaGlnexVsZp0ylSZurptrvtr8pqNzilpQeZYJJEXM3ultANDIUkeewmkX9ned2Mas+mbbtVgkaxoY6bb1DHcEHMQEUkZNCrai2UDeexmBAkCgNc9o0QE9m85SQpABaFVlA194OCPKDMRUsR7SHK2RTm5wCQcvIgYGYg6HbpGulKWOGry5+ZteZiSSWQI2+vgUCOgp37QmHUHKNWgCUXXKcxzOQq8qwST06zUErfFHtypPanMUV82YNcKobSDKoCqZafIj10l/jrwY7ImSBBbTLeW1z+hzzpU1xtstb7tgqsoEQEV7iSgKA8xg76gFxvNWWHwaIIVRBJJ0kklixknfUk+nyoomHclRJUnYldpGjROu4jXWig0K1ZCiFECSfmSST8ySfnRKqJihPcipTS15SaAn2mpA5utVz2DQoYedVDuNtAzyK3L+KOtAeyObu7fhB1euuCV5haY5feMHeowNdLHgHU0Qn7TK4sgpkXnXw6gyH1+UfWvU5jrgKgHs2EzAG2n969Wo1tLEZivhvDQeAj6wdqE6HXTEeIbtt8fSi4qwWAlLjQRqrx16gbihNYOvd3fEPf8Ah9KyzSmOw/OTDD/u3+dADRTnELDAZgtxRMEMZj1nrVPiMWEBYzA3gFj+QBPXyqKs7WMirXD3pFY23xq0SNW1E6owEEEjcaZgpI89/KbjgnExcBIDjKYIdcp1UMD66MKK0FdqgxPGroS5cRUyI7CWDkkIOaAgnmeVB2WCTI2KvHS11bdsK3dsTzD7wIjLbBHo+pg+nWoaXVdmqPCcac+Ps+W+tpyodfGgyMqvzAZzl10bcGj43ibpeVYTIxCgSe0YEHPcAGgROs/zigb4lbDWrgKs4KEFV1YgiIHr5Vlr/szee2TcW27ta3bxdq7JnO0DIiBRB3zedOYX2rbs3d0GYAFbYFwOSQxUEOoEcviWRo2ulWh44ptWyFm5cyAWwQDmZZIk6COb8qpqkMWbly2Ey5H7VDJKkBVuhsxnQ8qho67UjatOrLYW3YUm2GuBbgkdm0G4DJntiQBm10PWrlOOW7jLbXIS9vtBn0yxHK2sZ5OgBO07EEixnFEW6bZWyScknSAXJCA82YnQ7AgdSKKom4ReKd5Ytwexa4iMhJIW4tzcwWzFGI2A260fssUquosWdUULDIMpysJkOAHkpIylZHxq3wvE1um4MttSMrc2hIacreIweU8pgjqK5xLjNm02Vnw2YuoiRIDGMxE+lBV4u3iYcLaSZeCLiRLLb7MjmnQh5061HFcPvs16OzEs2XLcABBylFAzSIEzovXVpq6bi1mY7XDSzKVgzMiQQZiTB060piOPWADN/DhSw1VXO6hs2g0hSCT0nWJoivtcDZShuPbhGVgDLOIvFykxG0CRHXcQasTae4tliwS9b5swAZQ5TK4CncQx6yIqvv4rK+VALjZC28DxBVMxtqWPoDvS9r2klbXhlrmVzm5Qou9nnEweYxAInfTSg0GE4AqlId8ilGKcsM9sQjTuNgSo05R5VerWQbjV632obIClo3U5WAIRua2GJh+SJZYysQINP8W4y6hWtMoBUlFK5nuMYyIokRI3I236VBoa9NZh/aY27jG8SloFgvIIbIoJAuZ5mZiVAMb0PCe2K9gzXHtm4DdhVMjkGYJmGh0jWg1JapKQayFzjOIS1eGa29y3aS7mjIArqxblE5ipQgeYIPSn8fxrKr9ndth7QzXFZS5y+WUFTJJEa67VTTSKgqRtj0rHf/lN5Ltu3c7IMSiuozBiXBOdDMZVPKd9QdRoKtxxJzpmA9SKIaxpEkTZ8Ozb7jypU3BrzYfwdV/jRGxE/vLWqndTr8fSoLe/6lvwfgP1qoOlxTAYo2m2XTp516vLcMAhwdOggfwr1aio3sMeqAmRqHiNfLrQTgt+6PjH7ymriTGYW2MjUmDQ2ww/Bb8f4zWUBXBDUG0QCxH3k7jynWk8Tw8LKkZZ26706cIP9O14/wAfpSt8PlChLSxMHPJH5naiqDiHB7FpM7u4ARbemXMYUqsErM5SZEx16CmsK9uRcRmhuaJ5TKKgkeYCCJ2M+dUXtIW7S0rAvrnIGpIG386SwF8hbtohl5Wa2DuBBJHx0/jUe2dDfT38tRawSy0s4BdmXIzIVFwDtUJG6kgn502cHhzHdKIQoMojRgAdRBmBo24k1jr+MjD2Dm1DCdddzvQMXfZrt2WOng7wIAOjAe90qH218tz9kWVILEBxccuzOzlFi2CT0B1j0FTxGCUu14NdzNAbK7BSBspG0elYbHEtYF0s2cwphuUxp0+FN3cT9ke0RnZM5LKWPMIGn0ofb/G2iHArNxSr57hK5Q1xszIAGACmNIzH46zXrns/a5WRlsOpBFyB7oKjNvOhj8vKqXASRiGa8qOLYcAkgiZIgdCCQKaW9cS1auDFg9o6hg0nqdT57D86q/a3+5frw5AEHaWCtu01vmGpD5ZJIOh5Z086BiOAJnLC5YAGTQrmYZGLctxmzrJMEayPKlGxbXXxJbFW7QtGFCrCwJ36tt186nxLiebIgxKuSoJ7G2FzROpYmFOnlRPteZN/8NW8AyMzi9h2ZjbDk2wMyIWJkDQ3TOr+nSu8QwTNcz279le/tORkBE25AYT70RI6+YquTi7nCXyb6ZlcKpy80SumYb770YXGW7Z/zebOVLBgTPKDEdd4+Yot+l1vdGXgKhgRiEIW4hjswZZTJiNBJJJET6xpUV4EttQqYnJBygqgmGVA8EgwSUDSNjMaaVXnjtwrfRb0ntSxfKdEGwU9CSIFMW+KNnwubEaMOeVMHUwWnc+pot+jsnf97p8U4ct1w4vCSrW2CgqSshkZTGjBh9aWOAw6jMwztnzZmguzBgR8tBpERQOIcQP+cjEDW4uWE31GoPQVWm0bt2w5cmXyIMscqgcx+JoT6Tjdv73NX8GjZwpyZwVPMTlVml1UEwgbXbzp3F4W08M4nKsKQzCB1EqR5VSrhUe5iGIzKBKsJjwnXT1FLI0phw89lzZt4nMYn6UPt5fnlobFi1nLgKZnWZGo5jBMAmBJ3PWn8PkUELlhixYSDJYkt+c7bRpWUGUNfFv7vsjMTGb0n50JQot2yRbHMJKN3sT1Wiz6Xe+WmFuzbVrcAJcEMCxkiIAkmYA2Gw1qwuY2265bg5ZBgnqpBHXzArJcSKO14gICDEuWLkz7g2AqV3AljhwALjNbHdmY8PiJH60ofa8Tlulwdh3F05iZnRjlzAZQxXwlgDE06l5RorgSPeWfnWR9kMOFNw9pl5zoAWAj+Va63idpvdD+7+u21V4+th7eWkVxG3er4D+7/jptU7d/bvPc/wBP+21COP2i4x5Ttb0+O21cwmIJZee792fc+u1HH1Q4t+FHPOnvLXK6mIYKIV20HigVyjTt+8Nz2Y1mGBn5VnOEe1Iv4h7XZKAHXKSjCOUls34ZIETvWku3NQMyjXYrS9tUBzA2QWaWOTUxtJosqQA00seI9fjQjZUxph9z1P8AWjLcGnNZ3Pu1xLg5eax1900RWf4UmcXAuHzQROY7egJIGn8/M0hjeBo5DE2cwBghogHcafGtACNNbGx901EINNcPseho368vLHv7H24IBtyRuDMetTb2cUqAwVsqgSfIf8VqTbGmuH28jUdPxYfw/hqNe7nrW2Yu8JtxkdrQXcAmPoN6bOFs9blhiu2bWD5QetC9oh3uHyvh80NBySAeWJ86rbuItjDWSpshkcZ1ycxYA+I9Z/nHSj14dC54y+ru0D4a0xZWfDFsgkZZaJ/P/mm7lm0wy57MW4ygJ4SNIMdaoLDul+9N632j4UsYTZiRyqOkAfwrnCcbYTsj22S6BDZbfx+9kQRGxGo8tKNXoWTjLfbsvcZgbDszM1rNpJCEfIxUsbg7L6u9rlgCEIgfh0qgXs3XGXDcViplDkImQ20fxqWJx6s1kXbwWz2SmAhC5teUx8taL7OXH9V/YurnDcPDc1uMwbRDE7fLamr3ZswY3FLIwyRb226D5VncMEuHEKLzNZQhrfI0ZsuoHpGn5VDBMiYR7puOXPIcqkSCw0npsNaF6V+crb/LRqloC4q3Fh3GcC3v8etJ8X7K3bzHvAjgAZNln18iao8FilGJs5LoEkA9mh6jwsT4jFXCY6+A5xN2LU80W/WIPpRM+lenlL6uP2F2u2VuJ2TFhfZRk7MBQqkHNsZIP8K8OKPcYrbUMLd0gEqBHw5dNB0rns3Z52udreKh8lmU3WZ08v7mkLWJt9pd7W5itb5K9msSJMzJGs60dvTjcrO9i8s4m3bs5r5yjOQyC1IPQeECd9vjSKcYw+bs+xcWwJjs9fOckQBvrNDw1i9esEdrfgX81kOpkgT1+B/Oa9bxeJOJLd52jKViIX4zt8qGHSw3lu7/ANrizwXD3rQNplyuD0gHzBESCPI0DDeySKRPZDyIBNPcCwrWbKobl0kuSYTST0GnSKskuHTnunm/AP6UfN6mXpysxvCsXgmGmTDFtzlM+v63pjDYS0hU2uQwRpb1PzI0pj7ZEc908x2SgHEMcvNeiToFA86rll1b5cs3FtwFd9SxMWwJJ3O23pQxiycveXdjsmn8PpXVY8ut/c9PrXEJ5f2jc+W+uv8Aaq45Z2o23PLzXzofd+u30qeBnMn3/hPSPn/aoWlPJpf69QPn8f70TB2+ZOW9s27UZl5PWr0KJW7t1En6V6i4ckAQp/8A6NeqPRsJ70Ec5Gv4ZoS4jbvBufcrpxMkHM667ZZjSorifD3j9fcojqYkcver13t1xcRt3idfcryYrw94evuV5MT4e9Ox/d0HlvjTvLex9yuLiBp3lrb8FdTEbd6fCf3dTt3CYi4dv9OgGLw07y1t+ChX8UqKWa7ZUBDLFNAPM6bU7btOY7zp+AVWcdwF+72dm2whua6zJCBUIIQkAmXbKIjYP0oqVvGKyhlvWiptgqRbnQjcaeRrr4ga97b8P+n/AGqhum/hx2VxzbVLyvmS2xQWnLMy5okqrysHaR0iq/G8fuM1wJiwEa8y5vCAotIUUPlOQM06+YInWo1y1z4oa98vhA+71+FQuOkse1SSoB7pdQdxMdZrMf4lda2jHHPreW0pQSDbJOpJQZ2G2YbxXuI8fvL9pt28S57IpztbHKuS3CzHidy2vkG9KG75aghArqHVVIEqLQA18wAB9K9eyFWUvKiNOyED0AiqHHcZuTiGTGXMtu/btqotplKsbWYHlnTO3XpUxx1pe42NZIvNbNprIIyqzBRpz5yAGmQIou6vTdADAXSBIEC2APhEV4XFAZRcYDNsLYA/ICsxgvaZzethsTfKXFJbOllZhVKsqLzIp18R1n0qA4xf7KzcOLxJN207MDbSAy2syxA/F/GictQAg2dxD6RbG/5fWiNf37y9Gb8G9Y/E+0d8obi4i+EOGdk7sS1xEtk3DpouZiB8J60fjPtCYu9nir+mGzCAv3guKJ/+JOtQ5agX4/eX/F0SPltUhidfvL/j/B/bSsdxDj1z/MOb+JRWsFrKlcpHOVtk+TOIb5xRcdfuW3urbvY9ptW21LO0G8BcKg6qwtzHrFXZutat8n38QZf8O/0qSOdNcT49stYnG4glbow93HvZPZmW7Ug3O2EhSef7uSQv0qNuxcZXTLi2tNiEILdqFAKtm7t2Fy4ARrrGoPSjNum3N8iP2knNtGv9qCMSzR+0RmPl03mspZ9mrjW1QrdAGLLBbn3QtlBLMmcxBmFmZ+dW3B+E9hZKEOCL9whVaBkLnIYkxp0kkVXLKrO3OnLiDzHrXRPLyX/EfeH9d6US1t3d483+r/HX61MWDp3Vw83W5/eq5bFVDy8l/wAR98f13ry2jy93d3P7z+Ou9DTD7dy3iI+8+P6+XrXFw3h7kjmP7z4/oH0omxLVg8nd3Nz74/U0TA2OdO7bUtM3PT470umG8Pct4j+8+Om9FwWH507kbne58dP70axvKztWtB3f1LdfQGvVG1hlI5rabn3p6+derL0o3HggZrognZdNqgt86d5d6+5+ta6WMj78b7aj/moI505sRsen61qo6mIPL3l3Y+5XbV8nL3l3Y+6K4lw8vPf2Pu1J3dVBVmaNDmoGbSkAHOxPrA+lOq8iqqxiyd6ctXagOy1xa7NcoJlj0MfCkr2B1czBuABzAJMCFmZGgoWF4/ZuG4FaVtKGd/cgzOvWMpn+dNYHiNu8ha2wYAwYkEGJAIIBEjWhpXYlCJm4dAI7sGI9I0pW7cEP3p1Azd0Nfjpr8TWhKgfOkcZYJBKu4MbATtrp1mqrI3Paa2VvQLpC52uBbdsKOzYwW21dlkdfOi4njthb94zdN1EUs4tLmJJCi2DvMsB86hc4EIvBcTfHaK63ItjmFwswBH+0sYPlRLvAU5ovYkDs1TwAksLoui4Sdzn19aih3MYiJcJsXkPaIuTs7PMX5RzDl9D5fOi3OOiHVkxIuLdW0lsi2SSyZsoI5VXJMnyot3h1xiS+KxT95bZh2aqp7MyogHl11JG9SxXC8zO4u4pXN1LisFEqy2xb2JggrI+dDgpiePwrHscSSjhHU9mMgbLkHUFWBHhjbXaluKcWWwQ7WryMksQWtJIOjqsDvOUDoBOkzVq3CpS6rXcUzXLqM7ZVBJTLkEDQKAgAoXE+GK73WN3FjtYS4AEJIAgDMwLLoY03olsWYvAic2J1YHVROwIB/PeonETMXMQOaeaAP60tZttly9piAEgDNpIAA1jr8KJfxKoM1xwondjA/M9arlll4FLNJ53PxJJrw3+dAxmLVELkjKBJO4jzEb/Ku8NxYurKhxr76Mk/AMASPUVXI416a6i+deQA9QfmKIy0QJPFR72FV/EoPWdf1/xQVWiG5Q2Uv8MUarbV9Z1cj5eo/pSow/h7hfEd7nx9f1FWf2qk8Vhg8MttGMiZJWfWaAFvDeHuV8R/ebb6UbBYXnTubYhm/ebb6UmmG8PcW/Gd7lM4DDw69zaHOdc8x/UVVxvK2spA+7Tc+Fx5+teqWH0G1ldT1Jr1YenYLkk+G+N9iI+Wtctzp+0bH9fGutaM+C/18LafL1qKiI5cR4fP4fWqGsLZJAIZ9tnoz2TSeBx0GOY/91WQuigrLuGIMipWWNe45eZUXIcrPdt2wYDRmcBtDp4c1VRxF23dZM3bEtaVc+VAC4uljyLOyDSDUGiRqnWXxHtQyBhkUuEuFVDHma25UgGPAACxboBHlUcT7VMgvd2CyZezGYjPKBm6aZA2voKLpZYrgbucWAVUXrC27euxUPuI0HMPrR+C4S6L167cTs862kC5lb7pMrNI0g7D0pGz7RObhAt92LhtZouSCBq05ezyyIjNMaxRbftcDbDdmfuVuMDmULmZQZLLqqgkllnQGou6g2CuW72IZftJRLIa0BcZgzkPnADypO0A6DyqixOLvXLN9Gdyq9g+ZgSRbZyL0xbtl1WFzADzE61qLXtBmAYWswN7sQUuKRmiQQSBKmd/OncNxVLhYK3OrMrLmGYFWIJgHQetDb582MOHW4mHvCGxNq2l21aXK6sD2kLtKaA5dPhQsX7TX1L2zevT9oe2bgtoNEAgZSwAJJ1k7VuMXjLTEqXJdCemqlfGQWA2G5G3nVY7WLiXCC7oWDNAVlLeZ8zHWrE2z54xiX7Ai/eXt2ytFtWgqCcwOaCDA06V5vaO72hm9d/ahZNjKA+QGM85pkgTtGu9W2L4naILBrsKA6McsBdBmHkuoGYeYpW5xKxLXC93MzAByVmRE67wJH5iqxcyXC/aG9dulWuXwAzQMolwHK7zyhRE9TJ6ChcW4jfV8Sbd3EqLTWsqwv7zQ5idRtp9atnuWlk98Mt0gHlEOATc1nTTNPpM15cdafMFa4Sbg3I3yFhPU6AkGOhijFyKXsXfN98ly7nGIyJYa2ShtTrca5HUSc06U17RWovWWNt7ttBd0Vc/OUi2So9TudqhhvaW2GCqWIaIPuyUzgGTOYr6bkTFM2/aq00EaghGJDLCi4xHMQdxlk04Z3SAwrfZPshts9xLCFwGCDV9ED6wQAfyqy9lsM9pbgYMqNczW7bNnKLA0mTqTJgGBFKn2nXpbMsWCBtJZXRFzacshw0nYab6UwvFmKXZWHskhlzSCQoac0A6gjpO9Gbab9neECzaWUtrd5gzLEkFywBPwj8qs2rI2faK40AIuYtbAlnVYuA6kOgbTLG0Hoa7f9o7gUwozpnzrzt92RtkXQGfE0AExrrVZu2na5S929+v1+tKqrXtBJQFYZngA5oydmXD5iMvTr6+VS4XjmvEqyhTkVwQXIIYkDxIswRuJB86bNU0zE1K1hidW28vOmbeGHy/X6/OmcwFVnaouYEArFm2Rn0JfXXoRU8BYh17uwOc+/8A32o2NthoORGhh4jEb0DBWIcd3YHOffmP6ijWN5i2tAgadgup2M16uWWIkBcP4joDtt67V6sPUk1gzPZ3djs3r08qjbs6jkvDl3zSOlSu2dT3TnTcPv8AChi2RqLd0HLpzSPyqqFEHSmrOKqnu48mordNQX91FfLInKwdfRhsfrVPj7uHuXAGO1wBjlbIzqrqqF4yhgWI30NGweLIIqvXC3fs/wBmFs/h7XMoXLnzZz7wfXwx4tZqKuxwu2P3ajkNvw+4d1+B6iuXeE2jOa2NQ0yOjKqtv5qqg/CqXF8AlsQVtAF3tZCABy5ka9128U+dDxWENlj2IVGbEFLSzEpctIpYL5I65/SD50VoDwq0XNw2xmMyYO8ZSfKYOWd/WuPwq2QvICFAVRrspBC+oBA+e9Uo4SUZwLTOQYt3Q+UC2LOULMyTMykQS0zpQWwNxUVXts5zqbj6mV7IBIt51HKZUiYB5tZojT3LajWNe07U6nxxGY/0OlIp2aXA/NIZmALnKGfxkA7TJ9Ky7WMTltg9qCttVSAzFXFxg5MOFErl1bMCBUcVgnUsxe+qG+ULFmbLbCAgjMGgF+XMOh+dVm5RpMfYS8jIrtDO7nz7xMsD0kg/nSIwj57ty4bxd8oIQQsKCF0k6a7+WnSs9Yxt3OoBuMA1pScqq03Hgq4OucqRou2hMTR/aEkXGk30RbWZVZ2AdsxzeFlMRAjU67VXO15uB3AkC5iZW2qSSxEh0aRrypCkabGD0r17gN3LdUte57kknOSAwXXMXk+HYyDAnahNxpwzCL6KGC5GZZUBJDHnzx6BIyzqDTeGxrsmIJ+0MUIKkbRkzSQHYRI01mBrE0TdQv8ABGOeGxQPbOwMkgB1ZRylsu7TMedQHCRbzm72vMywWZ5UqjrObNmaQ+x6T8aTbjFzKT3ryLTlgRFvM0ENLQfTMRHXSgYrHsO0zEpy3chcrq6ZcmoJBaDEKSNKqcrOxhbKnQuRAEcoE9n2eYQMw0AMEkTrFO/YbLwCsgKigTpFsk2xHxOtZX7RdZnhj4WIAk8nZEq4GSJJiGzayRG1P/YnGYZrxh7WWLlzZiouCQRI1Pwozf8ALS3OHW2zSs5g2bU652DN10llU6ekVK3gkVCgXlac25zTvLEyZ+NUK27gxC5Vuwt4LPOwNvLEklsuWegUkdTRONWLpvE21uE9mmUrmjN2jEiQwVeUAGQ2lGT97gVuFCrlAdWM5iWCZsqkkyAJMeVGPB7MKDaWFkLodpkjzMnUiTrrVJZtsWdraXCwu3szZoVk7wC2pzaHNkA0BBBNd4dw+7nkA2suRxnRghcZ1dSvaEnR/FOpUUNflpEw6woKgqhGUEaCAVH/ANSRRrfCLMaJB0mGcGFbMBMzAI0Gw2rGYjA3mt5ezObJcykQYc3XIiXAtiCuupI06VqsHxA6hlZYgaxzcoMiD0Jgz1miXhcE1An9fr5/SkLnED0+v6/rSN+4zdarKwxCeYRtRAYgD4/rzoODtQ47uwO8PvTHqNdRSVvCR0Vj5MYG4pnA4aHHc2BFz8eo0Gu+oouPeLu0oGaVw45jpm+HWa9XLVo83LYXm6Geg9a7WHtdfD6/dPt0bf4V5MPqO7u+Ho1efC79y23Rt64+H37q74Rs38KoFiMApMwQagMEKLjMWFPMHWR11n4R/OlxxNTtUEjh4NN2GpJsTNeXEUVazWfXHOcV9nzro5YXNC2UgE2Nozifibeu9Pf4oo0pL7LaKqsaLc7QHM2bPMls0yWM7+RimmLnEU9rCUDm1lD22e2S6mckSDoAu4IJMR9V7XtMpILwo7TIWzAoJtlwwMCRAjalLWAsW7Yt3XBYpGrkCC0nIpPLqAdPKmrdu0rB8zZs2YMzkktlKAyTqSrRV0xaj/8AlVsIXKmMmYAQSedkgf8AwLHpGtPHjqqzK1u4uUgFuQrzsFQzmkTM/nVPi+AJqRJ7spObUKzMxidpJPymvOwfOHJGdkJMAgFCCsqQQRpqDoacs8LvieKthC5DOFgnJvGYbEetI9ujrcbJiIRubMSCpXckHVdI6UI8C7hrJt3iGbNmGUDVg2igBcsjauWuAKtq7b7PEkOSWghQMwAMAaAQKqIrxC27aLigzEQTmU6qWGp9wgEjXXXyoa42zlZVGIUMRCiVnNPMPNCAdRtBJoeP4LcNtkjFu2dMrFgotgaF4G5gkH4jap4n2fBYtlxS5cqIJGluIZN9Qw97fb5jgH7ZYS28DEC2gRuaQCpIUP8A71OgkDrvRmxKK7qqXg1sqWLa5Q/hn4xIqD+zmnP9qfLlVJyiFzoSDHinIFnTppUMP7Pi0zMExLSQpzMNsxIk7mAQuvpQ4Lp7S2FVMs5ShKiIAFvU+ogCuW/aFW2Vy5IATlk5gTI1yxCsd6Rb2ZRGIcssSMrRMEMp+Eqwk+gqSYFUEB2zAhlaFEQMvhAymQ0Eka0Thc2uN6wbVwDIbhJyiEHjJBbNp5Rr0mj8N42l5ioEELmAJViQTHuk5TO6nUTVfhLCjKNTltsgzGZVyC0+ZJFNYfBKojPdmFUHOZVVYMFUxtpqTJI0oxdLVLYA0AGs6aanc/Ougfr9fH60MXutcOIqsJsf1/Gg3LlDfEUjfvVUOG5+v186ZssDVC+IIqVrFMdI303qKvr1qYhVeCJBIAHxqOEwkOO5tL3n45jQbeYpa3hTlE2FMONWua6x0jbp03pnC4SHHcWh3w3ubaD8/rRce68tWQM0pYHN5jyFerq4Yy3JZXm/ET0HlXKw9yb4bfum8PR/7VF8Jv3Vzb8dFfDb90duj1BsNv3T7dHqhW9gwZHY3NtCWn51W3sIynaKtcVhwAT2d3YbNVVjixnLavA+Zb67aUS2RF8QFpS7iyaUv2LwmVIoVqWoxvYtzFV23jDFRbB+tBdAu7AaE6+gk/SiektfdrmIYDs9bKjvEzDxPsJAkT9ajxPh+XD27XMwDos9YDCT6fyiu3sQi6m4g1jUxrAMfkQassDjUcQzrtmDDUR1PoNN6GqorHGbyM4fPmAVCyaFiqPkc6GVzMCV66in8VhQ+Y2kd75N8u1tWBZCGKGSNVkoFHxG4qzuYS3lzkqyzlDB1ifLWmsPhFIMdrlAzaXAQFnx7+GQfmDrQ1fCidsOoc9liOwlAqi4VRrkPIJOyxlzT1FBxPZC2FJum4V5W7U9naGfxrrJyzAG5y9BWwHDTBIW9rBkXNx+KZ8Ov1rp4WYPJe3Ec+mvUa7Giavhmr+cYhS1rGRzC2A6mVCjnGupJ1iNB0pHhzEq6xePaJaXluMwDM8MXzH7zLJgR4ToNK2b8NPNyXhqNc+k+vpt9ajc4WeaUveIEy+x2mPLYVTnwzGHXvYC4gXO3dbozmRbAOSRqIHdZZ8zvTGGssq3gLWJukYmJNxQ3hXUyQDr5QNtKvn4Y3NyXtXHv/OJnUQJg+RqLcK8ZC3QMw1z7ban46f1ozZfDC8SsLce6LK3VuAuCWcs7sVPdgD3VgwfgB50hbRCwmPs4YTJbKGa22mvkQPgW9a+g3uFxm5boytJ7wcsRJIn69KqMdYU5xnZAjBbgdxALTCtrsY0Bjai6vhmTiVTsSOa8ChYkNmiAAFMRERn8zNXicRJ3r17g/Z5gzqpTVgYGVTME66AxofSothAvvrJOk6E/ChcNivjjXLeMJ9aXtWlYAi4pBbLIIPMY5fj6UTD4TMAQykEbjb5fOm2b06btY4TrVlaAbpVFf4eQCZmPSoYZ7qmFk+m9WOeWOmgbCKdwKnb4eRBFnMJA8WXf+VKYd7ravacwQORsp+cyfyijnA7n7O/jG9wH89armK+C8X+XAi4N7kxqPpRcPg4cf5e2IvL+8mNvzFAOD8X+X99d7m235g/Oj2cJFz7i2IvL+8mNvXai494vxbKloSyvNtPoK5U4y5uS2vP0b0FerG30UcSoUMTaO06N5SSaVe7mBK2ngqCCH3BGhqq9rCGtELKEKzEhjrCnTpvS/AcOFsAtmbMqkcxGURt1/lVc8rwuHw/i7q709+gXsIDm7u/sPeqVxU5uVunv/2rr2E18ew98/0o4lzhInur5GmhNHwWCGZu4uDbyPWuvhk5vvNvxn+lGw1hMzfebD3z/SouPcS5wrNPIR8qzPtJwBwU0MFbw2mIsMfy0rWvhV11uf8AzP8ASqL2pwq8utwcl4+M/wCg3pUeli/anh2S0TleftCzp0OGQ705wbBA2GPZXtMETIj/AFH122rvtnh1Fswbn7Qu7/8Atk9KsOD4Rfszmbn/AKeD4+ue76belFZHsv8AIg5L37Qeun3Y+tabhWHH2a53d/8A9P8APT7y9J/7evyrP3cMv2Bdbn7Uw8WmltdYjfU/nWn4VhV+zXDNzTh/4+vaXvTbTaga4VhwVsHs8R+xOND625I9DrpR1sdzge7v6Pa97/oPt/Kh8Dw6m1htbn7K58Z3lPTbTamhhV7DBGbn3ln3/wDoN6UNsn7QWB2tru7w/wA3d3P/ALldvWn+NYcZcV3eI8GIOp0H+at6n0/nFL+0eFUXbWtzXGXff2/zKidqe45hVFvEmbngxBAz6ftdseWtAPgVgfY8P3WI/a26/wDTvfx1+tJ+ymFH2HFd1e+9tDQ6b29/jP8ACn+A4dTg8NJuftTe/wD7L89PT60n7KYZTgMTrc/aLQHP/wBS0PLXzqKhbw47fir9nfhVuDQ6jMW1bzBy/Wl+O4URjxkv6YjDjU7HKd/Xyp3DYZc3GDL6Zo5v91zfTXah+0FhR/iWtzTF4eJfzHXTWqq047gx/wCYd1f0w9vcgwCL29Q9o+Cr9swMJcXNicvMNtV2NWHHcEo/xHmuaYa2fH6Xt9Kn7U4NfteA1ua4yPH0kbaUZUHsvwQth7WhH/mKr8O8QfKrf2e9mm+y2WH4do/3NSvstgFOFQ5rmnElHj6donpvvr61fezWDX7Jb5ru3+ofxnTaoVHG8LyW2OR2jeAKqWwu47C9ow1BA/OtJxDCJkua3dv9Q/0qkvYO2M/3mjj94fX09K3i8fX7gNgAJ7i/4xu/5TrRLmE8X+XuaON329DrUruFtjPpcMEHW4fy+lBvW7Yzcr+IRNxv0a084j4Txf5cjvBvc2+pn60a1hef7hRF5d3mNfnSd02+bkbxjd2P/NRS/bD/AHX71d2bzFLVx7xsFhS3Ig5vxDyFepD7UhLRaUa+ZNcrm+k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2" name="AutoShape 4" descr="data:image/jpeg;base64,/9j/4AAQSkZJRgABAQAAAQABAAD/2wCEAAkGBhQSERUUExQUFBUWFR8YFRgWGRgaGBsaHBgcHBcYHBocHyYfGhwjHBgcHy8gIycpLCwsHR8xNTAqNSYrLCkBCQoKDgwOFA8PGCkcFBwpKSksKSkqKSkpLCkpKSkrKSosKSkpKSkqKSo1KSwsMCkpLCkqKSk1KSkpKSkpKSkpKf/AABEIAM0A9gMBIgACEQEDEQH/xAAbAAACAwEBAQAAAAAAAAAAAAADBAIFBgEAB//EAEQQAAIBAgQDBQUFBgUCBgMAAAECEQADBBIhMQUiQRMjMlFhBkJxgaEUM1KR8DRDscHR4RUkU2LxY3IHJTVkkqIWc4L/xAAZAQEBAQEBAQAAAAAAAAAAAAAAAQIDBAX/xAAoEQEBAAIBAwMEAQUAAAAAAAAAAQIRIQMxURITQQQUYfDRIlJxgaH/2gAMAwEAAhEDEQA/ANUmGAUABG5dZMdKHewgIINu34P9Su2sQWtiezPL7/w864wGumH8I60FXisHGYG1b8IjvN/r+oqFyyObktbj95/ff4VbYi0pDAjDnQbn++9K3eFKS2XsNxpq36NWVwy6d+CZsDXu7PiHvk/MR1o68OOvd2vFuCxn4a7/AJdKJinsWD3ty0hOu2p+C70Th/GsLcIRcSmboGBQnbQZgJ26a02z6Kt0wSdba79JpDH+yuHuNmZcpzKzQWAITZSAQANTrT9zhxM83WhNw3/d9KjtMr4cu8KtELkFu26P2iwqEEhSnMp8S5TEegjakLvs0VtWUt9iTauC4pdSM2rEqQp0U5zAG2nSrVOHL5n6V5sA/RvqRQ9WU+FFhuHtbtvpg2uOzOwZmVeaBknUgBRGo33rnCMB2QfN9lUPzBFJKoIAKy3rLbASdIq0uYa7ptp/2n853FJYi1fQTmtxlIHIp+AOm1E9y+A8FhsjYhmOG7xs67nlyIsH5qfzruCsZDeZ2sFrj5tieQGLSzGkL08yaE168A3eL4f9JT1+GtSu4q9zc48I2tL/AEppfc/ANvhQGIa4Xti2rZktiSpuOOa5ljlOrQvmxOm1dx3BFNu8EuWszrlGYaSbpu66aHMSJ8qK+LvjNznYful+um/5VJsZf15z4gNbK/kdPrQ9xBMK1x8Q9z7OhuqtuAM0QLkvIA1m59KHwvCuLiNcGGXs7YtiDmzGUJYQBA5P/saM+Lv68/vj9yJ/hr8a99rv68y+L/SGm3h0/jNNJeoW4dw51awrDDZLNy4Q4eSwZWCjLEjxa69BRbODf7R2jLhmUXO77w92mWDlt5YLkzLE9QNKmt7EEjmt+I7Wlj5eutN2MPiNM2UwdIVFiqe5+CGK9nXu3M6/Zp5Qj85azlmcgGjyeh842qyu4Em5bYvbQW80LkU8zHRgWMAgSBodz60VsNdI8UfOP4CoYbhEklmJP686Hrt7RYHD2ScxFssI1OWRlJK/kST86OAmng2/20svDV82/Mf0qX+FL5n6UTefhX8dwclSuSMpGqA+UVTXrUbm14eqHp/OtL/g/wDu+lQbhB/EPyrcscM8MsrvTMXLg5tbOw9w/X1rj3Bza2tx7h1+m9aK57PmCe0bbYKp6+tcXDKmaC8wNTbB/lTcSdG3uUwWCAOdjbkMCBk66an/AHelWfajXmTxj3D+pqL3Tzc77j3B/T61Jrx5ua54h7n6/OsV6scZjNRj/wDxXuEYW3mIKm8IgRBCP5+c/Su0X/xOxgGFVWDHv1IzCPcuT/GuVqO07NE7oF5Sg/8A2L9BFQa4Neax4R7poeHxqdmMtwDTWUJg6abfWinEjXvE2A+6Onpt9aww9cbxQ2H6e6fX61W+03HzhrLFFU3HYJbhdCx6x1gTp1MVoMIJZgSGHlky1mPbjDC0cO+YIoxA52XMFlHAJEiY3+vSgw2M4LfUi7iVYK7APcJBIBO7RtofKOlfRPsmHKshRFwlnxmBDsNxmGpCgySDq8DprmfaG9lslDijde7CIidkFMkanKCQo333ij8N9nOzRlDt2+HOfJc57BGpQqhiFYAjMIKsDUrTYcBxJt4G019iClqWL+IKNp9QsUReL8yB7V22LhyozhILEEqpCsWQkAxmA10oLgYvCjUoL9oMD1BIDD4w351y9h8Rcyl+yBRs4yliHuKDkJkDKmYyRqTEbGiHMHxVXvPaEgp1MZWiA8H/AGFlB/7h60TC8YtuVjOA57tmRlR+oyMRBkajzG01WWvZ7J2OV3ZkJD5nMMtwEX405WYnOPUCjPw68bC4fKmVci9rnjltspVsmWQ8IBoYnWagtrzAbkD4kecefnp8TQjdjfajYjBJccMyywPLqdOYPEbEZgN+nxqiwOEzuE8WHw7TbJnmaOS2QwEizLa9SU/Capo1euETzvGXSEnSfMD/AIqNy6ebnueEe5/aqvjuDN3E5ezW7GGmC5WO+Oo5TvBnbSpXGfC4UhmvO6WwqnzckhFBJkrJVZOsCgs7jnm5r2w90fqK69w82t7ce6P1HrVFwYNZd8O64kSguJnZSSQMt8yGIjMQ8TPMfKleO4ZLgxzlLjm3aQBiQSpFt5EzprGnpQ01JuHXmveIe4Py0qQc/iuasN0jy9Kpfab7pJz5e3tT2hHZx5Nr4aLwC6B2qpbyhLiHNbebbFlnfzAXXeJGtE0u1OUEs27aZgF30A6CZHzrt++tsSzZRMCep8gNyfQVmeG4Z7tmx2iwbd23lQ6ZQlwG5dadS7QYB0APmTV7jMO5u2rqFSUV1KsSoIfKcysAYYZY1EQxHWgLh8clzMEMlTDAghgSNJUwRI9POkjxxVeAlx1yuS6iVHZkB4G7gE6ldojXo5gsIVe5dcjO+UQslVVAcoBMFjLsSTG+gEapNwAZhkuXEtgOMgjQOQWCsRKgkbfkRReFndxirbN0kZAmeR1ULOnnPSvcOxvaJJUo4Yq6EglWG4JG+hBB8jS2M4YHRLQhbasuZddUTUIPLUD8q9hOGdndZkY5XQBlJZpcGFfMxJ8Mgz6eVB29xzKtxzabs7TsrtmSeQiSFJBO4Mb0biPFFs9nmBIuXAgI2BIJzH/bpSuH4HbD3HdLbs943FJUEgEAASZ1GWfnR+I8P7bICdA5L7yVa1cQwejc8g+lBG7xRBcZCxDKqswAYwHYIu3mx2+FTeGQOjXCGUMCh3B1B1+IoHD+F3FuC5cZGYrcF0gEAybfZEA+Qta+pq0e4AI6bVUqsuzzff8ATy/KvODzaX+nUf12ruIsHm5HOg2f9fOoXLHi7tuh8f8AD0oig/8AEfBi7hVUyrLeWJM6ZLk7esV6je3GAnDCFI75dmn3Llerc7Ok7LFnyoOYppGiA/Lb6104rxd5c3A0tj8v71N7xyDW6vLByifl8PWhXGPNzYjden0Ou1Yc6sMFeDkkGY89D+VC49wlcTZe08gMNCNwRqrD4H6TVR9uKXDvMwZ3+dXGH4krjyor5Ti/YfF2n5bZfKQVe3BEjYjqI03rUWOG4zFlO3RcMApV3QntHVhDoBqFVtzOxFbTMK8KiuWrQVQqgAKAAPIAQB8hpU5qNdoJA0i/GHW+U2tr2QYwD967L1YGNABlB11MxFOUN8MpYMVUsvhYgSPgelQdt4+4SBFt8zqgYZhbzktmWTmLZQu69dNNYna4vmiUYCQjEkHK5JULEAkBhGYRuPWBLgrNtTyW0WBMAKNDI16QdZ865FkFYEZYAAJA5dVkTqVJkEzvOs0VzE8UtqGLo6tABXkzcysyiQ0AwrEqSCNNDIkeIQFSxR4yBtWiIkzDbRvrS93htvJlzkANKi9lZQzBlMyJbNnjmJMxUL/CibNyzlUqbfZoc8nL2YWW8zmBMeUVUTxVxRbe5kdlVc0q4OnUgz6VFSIuZrN20M0ntCFnQljE8wCqSfQVDHcKL271s21AccpDaAHrGx6k7TSV/wBnQwYFbS95n7uE1yMoYiSDqwOXbSDoaGlnexVsZp0ylSZurptrvtr8pqNzilpQeZYJJEXM3ultANDIUkeewmkX9ned2Mas+mbbtVgkaxoY6bb1DHcEHMQEUkZNCrai2UDeexmBAkCgNc9o0QE9m85SQpABaFVlA194OCPKDMRUsR7SHK2RTm5wCQcvIgYGYg6HbpGulKWOGry5+ZteZiSSWQI2+vgUCOgp37QmHUHKNWgCUXXKcxzOQq8qwST06zUErfFHtypPanMUV82YNcKobSDKoCqZafIj10l/jrwY7ImSBBbTLeW1z+hzzpU1xtstb7tgqsoEQEV7iSgKA8xg76gFxvNWWHwaIIVRBJJ0kklixknfUk+nyoomHclRJUnYldpGjROu4jXWig0K1ZCiFECSfmSST8ySfnRKqJihPcipTS15SaAn2mpA5utVz2DQoYedVDuNtAzyK3L+KOtAeyObu7fhB1euuCV5haY5feMHeowNdLHgHU0Qn7TK4sgpkXnXw6gyH1+UfWvU5jrgKgHs2EzAG2n969Wo1tLEZivhvDQeAj6wdqE6HXTEeIbtt8fSi4qwWAlLjQRqrx16gbihNYOvd3fEPf8Ah9KyzSmOw/OTDD/u3+dADRTnELDAZgtxRMEMZj1nrVPiMWEBYzA3gFj+QBPXyqKs7WMirXD3pFY23xq0SNW1E6owEEEjcaZgpI89/KbjgnExcBIDjKYIdcp1UMD66MKK0FdqgxPGroS5cRUyI7CWDkkIOaAgnmeVB2WCTI2KvHS11bdsK3dsTzD7wIjLbBHo+pg+nWoaXVdmqPCcac+Ps+W+tpyodfGgyMqvzAZzl10bcGj43ibpeVYTIxCgSe0YEHPcAGgROs/zigb4lbDWrgKs4KEFV1YgiIHr5Vlr/szee2TcW27ta3bxdq7JnO0DIiBRB3zedOYX2rbs3d0GYAFbYFwOSQxUEOoEcviWRo2ulWh44ptWyFm5cyAWwQDmZZIk6COb8qpqkMWbly2Ey5H7VDJKkBVuhsxnQ8qho67UjatOrLYW3YUm2GuBbgkdm0G4DJntiQBm10PWrlOOW7jLbXIS9vtBn0yxHK2sZ5OgBO07EEixnFEW6bZWyScknSAXJCA82YnQ7AgdSKKom4ReKd5Ytwexa4iMhJIW4tzcwWzFGI2A260fssUquosWdUULDIMpysJkOAHkpIylZHxq3wvE1um4MttSMrc2hIacreIweU8pgjqK5xLjNm02Vnw2YuoiRIDGMxE+lBV4u3iYcLaSZeCLiRLLb7MjmnQh5061HFcPvs16OzEs2XLcABBylFAzSIEzovXVpq6bi1mY7XDSzKVgzMiQQZiTB060piOPWADN/DhSw1VXO6hs2g0hSCT0nWJoivtcDZShuPbhGVgDLOIvFykxG0CRHXcQasTae4tliwS9b5swAZQ5TK4CncQx6yIqvv4rK+VALjZC28DxBVMxtqWPoDvS9r2klbXhlrmVzm5Qou9nnEweYxAInfTSg0GE4AqlId8ilGKcsM9sQjTuNgSo05R5VerWQbjV632obIClo3U5WAIRua2GJh+SJZYysQINP8W4y6hWtMoBUlFK5nuMYyIokRI3I236VBoa9NZh/aY27jG8SloFgvIIbIoJAuZ5mZiVAMb0PCe2K9gzXHtm4DdhVMjkGYJmGh0jWg1JapKQayFzjOIS1eGa29y3aS7mjIArqxblE5ipQgeYIPSn8fxrKr9ndth7QzXFZS5y+WUFTJJEa67VTTSKgqRtj0rHf/lN5Ltu3c7IMSiuozBiXBOdDMZVPKd9QdRoKtxxJzpmA9SKIaxpEkTZ8Ozb7jypU3BrzYfwdV/jRGxE/vLWqndTr8fSoLe/6lvwfgP1qoOlxTAYo2m2XTp516vLcMAhwdOggfwr1aio3sMeqAmRqHiNfLrQTgt+6PjH7ymriTGYW2MjUmDQ2ww/Bb8f4zWUBXBDUG0QCxH3k7jynWk8Tw8LKkZZ26706cIP9O14/wAfpSt8PlChLSxMHPJH5naiqDiHB7FpM7u4ARbemXMYUqsErM5SZEx16CmsK9uRcRmhuaJ5TKKgkeYCCJ2M+dUXtIW7S0rAvrnIGpIG386SwF8hbtohl5Wa2DuBBJHx0/jUe2dDfT38tRawSy0s4BdmXIzIVFwDtUJG6kgn502cHhzHdKIQoMojRgAdRBmBo24k1jr+MjD2Dm1DCdddzvQMXfZrt2WOng7wIAOjAe90qH218tz9kWVILEBxccuzOzlFi2CT0B1j0FTxGCUu14NdzNAbK7BSBspG0elYbHEtYF0s2cwphuUxp0+FN3cT9ke0RnZM5LKWPMIGn0ofb/G2iHArNxSr57hK5Q1xszIAGACmNIzH46zXrns/a5WRlsOpBFyB7oKjNvOhj8vKqXASRiGa8qOLYcAkgiZIgdCCQKaW9cS1auDFg9o6hg0nqdT57D86q/a3+5frw5AEHaWCtu01vmGpD5ZJIOh5Z086BiOAJnLC5YAGTQrmYZGLctxmzrJMEayPKlGxbXXxJbFW7QtGFCrCwJ36tt186nxLiebIgxKuSoJ7G2FzROpYmFOnlRPteZN/8NW8AyMzi9h2ZjbDk2wMyIWJkDQ3TOr+nSu8QwTNcz279le/tORkBE25AYT70RI6+YquTi7nCXyb6ZlcKpy80SumYb770YXGW7Z/zebOVLBgTPKDEdd4+Yot+l1vdGXgKhgRiEIW4hjswZZTJiNBJJJET6xpUV4EttQqYnJBygqgmGVA8EgwSUDSNjMaaVXnjtwrfRb0ntSxfKdEGwU9CSIFMW+KNnwubEaMOeVMHUwWnc+pot+jsnf97p8U4ct1w4vCSrW2CgqSshkZTGjBh9aWOAw6jMwztnzZmguzBgR8tBpERQOIcQP+cjEDW4uWE31GoPQVWm0bt2w5cmXyIMscqgcx+JoT6Tjdv73NX8GjZwpyZwVPMTlVml1UEwgbXbzp3F4W08M4nKsKQzCB1EqR5VSrhUe5iGIzKBKsJjwnXT1FLI0phw89lzZt4nMYn6UPt5fnlobFi1nLgKZnWZGo5jBMAmBJ3PWn8PkUELlhixYSDJYkt+c7bRpWUGUNfFv7vsjMTGb0n50JQot2yRbHMJKN3sT1Wiz6Xe+WmFuzbVrcAJcEMCxkiIAkmYA2Gw1qwuY2265bg5ZBgnqpBHXzArJcSKO14gICDEuWLkz7g2AqV3AljhwALjNbHdmY8PiJH60ofa8Tlulwdh3F05iZnRjlzAZQxXwlgDE06l5RorgSPeWfnWR9kMOFNw9pl5zoAWAj+Va63idpvdD+7+u21V4+th7eWkVxG3er4D+7/jptU7d/bvPc/wBP+21COP2i4x5Ttb0+O21cwmIJZee792fc+u1HH1Q4t+FHPOnvLXK6mIYKIV20HigVyjTt+8Nz2Y1mGBn5VnOEe1Iv4h7XZKAHXKSjCOUls34ZIETvWku3NQMyjXYrS9tUBzA2QWaWOTUxtJosqQA00seI9fjQjZUxph9z1P8AWjLcGnNZ3Pu1xLg5eax1900RWf4UmcXAuHzQROY7egJIGn8/M0hjeBo5DE2cwBghogHcafGtACNNbGx901EINNcPseho368vLHv7H24IBtyRuDMetTb2cUqAwVsqgSfIf8VqTbGmuH28jUdPxYfw/hqNe7nrW2Yu8JtxkdrQXcAmPoN6bOFs9blhiu2bWD5QetC9oh3uHyvh80NBySAeWJ86rbuItjDWSpshkcZ1ycxYA+I9Z/nHSj14dC54y+ru0D4a0xZWfDFsgkZZaJ/P/mm7lm0wy57MW4ygJ4SNIMdaoLDul+9N632j4UsYTZiRyqOkAfwrnCcbYTsj22S6BDZbfx+9kQRGxGo8tKNXoWTjLfbsvcZgbDszM1rNpJCEfIxUsbg7L6u9rlgCEIgfh0qgXs3XGXDcViplDkImQ20fxqWJx6s1kXbwWz2SmAhC5teUx8taL7OXH9V/YurnDcPDc1uMwbRDE7fLamr3ZswY3FLIwyRb226D5VncMEuHEKLzNZQhrfI0ZsuoHpGn5VDBMiYR7puOXPIcqkSCw0npsNaF6V+crb/LRqloC4q3Fh3GcC3v8etJ8X7K3bzHvAjgAZNln18iao8FilGJs5LoEkA9mh6jwsT4jFXCY6+A5xN2LU80W/WIPpRM+lenlL6uP2F2u2VuJ2TFhfZRk7MBQqkHNsZIP8K8OKPcYrbUMLd0gEqBHw5dNB0rns3Z52udreKh8lmU3WZ08v7mkLWJt9pd7W5itb5K9msSJMzJGs60dvTjcrO9i8s4m3bs5r5yjOQyC1IPQeECd9vjSKcYw+bs+xcWwJjs9fOckQBvrNDw1i9esEdrfgX81kOpkgT1+B/Oa9bxeJOJLd52jKViIX4zt8qGHSw3lu7/ANrizwXD3rQNplyuD0gHzBESCPI0DDeySKRPZDyIBNPcCwrWbKobl0kuSYTST0GnSKskuHTnunm/AP6UfN6mXpysxvCsXgmGmTDFtzlM+v63pjDYS0hU2uQwRpb1PzI0pj7ZEc908x2SgHEMcvNeiToFA86rll1b5cs3FtwFd9SxMWwJJ3O23pQxiycveXdjsmn8PpXVY8ut/c9PrXEJ5f2jc+W+uv8Aaq45Z2o23PLzXzofd+u30qeBnMn3/hPSPn/aoWlPJpf69QPn8f70TB2+ZOW9s27UZl5PWr0KJW7t1En6V6i4ckAQp/8A6NeqPRsJ70Ec5Gv4ZoS4jbvBufcrpxMkHM667ZZjSorifD3j9fcojqYkcver13t1xcRt3idfcryYrw94evuV5MT4e9Ox/d0HlvjTvLex9yuLiBp3lrb8FdTEbd6fCf3dTt3CYi4dv9OgGLw07y1t+ChX8UqKWa7ZUBDLFNAPM6bU7btOY7zp+AVWcdwF+72dm2whua6zJCBUIIQkAmXbKIjYP0oqVvGKyhlvWiptgqRbnQjcaeRrr4ga97b8P+n/AGqhum/hx2VxzbVLyvmS2xQWnLMy5okqrysHaR0iq/G8fuM1wJiwEa8y5vCAotIUUPlOQM06+YInWo1y1z4oa98vhA+71+FQuOkse1SSoB7pdQdxMdZrMf4lda2jHHPreW0pQSDbJOpJQZ2G2YbxXuI8fvL9pt28S57IpztbHKuS3CzHidy2vkG9KG75aghArqHVVIEqLQA18wAB9K9eyFWUvKiNOyED0AiqHHcZuTiGTGXMtu/btqotplKsbWYHlnTO3XpUxx1pe42NZIvNbNprIIyqzBRpz5yAGmQIou6vTdADAXSBIEC2APhEV4XFAZRcYDNsLYA/ICsxgvaZzethsTfKXFJbOllZhVKsqLzIp18R1n0qA4xf7KzcOLxJN207MDbSAy2syxA/F/GictQAg2dxD6RbG/5fWiNf37y9Gb8G9Y/E+0d8obi4i+EOGdk7sS1xEtk3DpouZiB8J60fjPtCYu9nir+mGzCAv3guKJ/+JOtQ5agX4/eX/F0SPltUhidfvL/j/B/bSsdxDj1z/MOb+JRWsFrKlcpHOVtk+TOIb5xRcdfuW3urbvY9ptW21LO0G8BcKg6qwtzHrFXZutat8n38QZf8O/0qSOdNcT49stYnG4glbow93HvZPZmW7Ug3O2EhSef7uSQv0qNuxcZXTLi2tNiEILdqFAKtm7t2Fy4ARrrGoPSjNum3N8iP2knNtGv9qCMSzR+0RmPl03mspZ9mrjW1QrdAGLLBbn3QtlBLMmcxBmFmZ+dW3B+E9hZKEOCL9whVaBkLnIYkxp0kkVXLKrO3OnLiDzHrXRPLyX/EfeH9d6US1t3d483+r/HX61MWDp3Vw83W5/eq5bFVDy8l/wAR98f13ry2jy93d3P7z+Ou9DTD7dy3iI+8+P6+XrXFw3h7kjmP7z4/oH0omxLVg8nd3Nz74/U0TA2OdO7bUtM3PT470umG8Pct4j+8+Om9FwWH507kbne58dP70axvKztWtB3f1LdfQGvVG1hlI5rabn3p6+derL0o3HggZrognZdNqgt86d5d6+5+ta6WMj78b7aj/moI505sRsen61qo6mIPL3l3Y+5XbV8nL3l3Y+6K4lw8vPf2Pu1J3dVBVmaNDmoGbSkAHOxPrA+lOq8iqqxiyd6ctXagOy1xa7NcoJlj0MfCkr2B1czBuABzAJMCFmZGgoWF4/ZuG4FaVtKGd/cgzOvWMpn+dNYHiNu8ha2wYAwYkEGJAIIBEjWhpXYlCJm4dAI7sGI9I0pW7cEP3p1Azd0Nfjpr8TWhKgfOkcZYJBKu4MbATtrp1mqrI3Paa2VvQLpC52uBbdsKOzYwW21dlkdfOi4njthb94zdN1EUs4tLmJJCi2DvMsB86hc4EIvBcTfHaK63ItjmFwswBH+0sYPlRLvAU5ovYkDs1TwAksLoui4Sdzn19aih3MYiJcJsXkPaIuTs7PMX5RzDl9D5fOi3OOiHVkxIuLdW0lsi2SSyZsoI5VXJMnyot3h1xiS+KxT95bZh2aqp7MyogHl11JG9SxXC8zO4u4pXN1LisFEqy2xb2JggrI+dDgpiePwrHscSSjhHU9mMgbLkHUFWBHhjbXaluKcWWwQ7WryMksQWtJIOjqsDvOUDoBOkzVq3CpS6rXcUzXLqM7ZVBJTLkEDQKAgAoXE+GK73WN3FjtYS4AEJIAgDMwLLoY03olsWYvAic2J1YHVROwIB/PeonETMXMQOaeaAP60tZttly9piAEgDNpIAA1jr8KJfxKoM1xwondjA/M9arlll4FLNJ53PxJJrw3+dAxmLVELkjKBJO4jzEb/Ku8NxYurKhxr76Mk/AMASPUVXI416a6i+deQA9QfmKIy0QJPFR72FV/EoPWdf1/xQVWiG5Q2Uv8MUarbV9Z1cj5eo/pSow/h7hfEd7nx9f1FWf2qk8Vhg8MttGMiZJWfWaAFvDeHuV8R/ebb6UbBYXnTubYhm/ebb6UmmG8PcW/Gd7lM4DDw69zaHOdc8x/UVVxvK2spA+7Tc+Fx5+teqWH0G1ldT1Jr1YenYLkk+G+N9iI+Wtctzp+0bH9fGutaM+C/18LafL1qKiI5cR4fP4fWqGsLZJAIZ9tnoz2TSeBx0GOY/91WQuigrLuGIMipWWNe45eZUXIcrPdt2wYDRmcBtDp4c1VRxF23dZM3bEtaVc+VAC4uljyLOyDSDUGiRqnWXxHtQyBhkUuEuFVDHma25UgGPAACxboBHlUcT7VMgvd2CyZezGYjPKBm6aZA2voKLpZYrgbucWAVUXrC27euxUPuI0HMPrR+C4S6L167cTs862kC5lb7pMrNI0g7D0pGz7RObhAt92LhtZouSCBq05ezyyIjNMaxRbftcDbDdmfuVuMDmULmZQZLLqqgkllnQGou6g2CuW72IZftJRLIa0BcZgzkPnADypO0A6DyqixOLvXLN9Gdyq9g+ZgSRbZyL0xbtl1WFzADzE61qLXtBmAYWswN7sQUuKRmiQQSBKmd/OncNxVLhYK3OrMrLmGYFWIJgHQetDb582MOHW4mHvCGxNq2l21aXK6sD2kLtKaA5dPhQsX7TX1L2zevT9oe2bgtoNEAgZSwAJJ1k7VuMXjLTEqXJdCemqlfGQWA2G5G3nVY7WLiXCC7oWDNAVlLeZ8zHWrE2z54xiX7Ai/eXt2ytFtWgqCcwOaCDA06V5vaO72hm9d/ahZNjKA+QGM85pkgTtGu9W2L4naILBrsKA6McsBdBmHkuoGYeYpW5xKxLXC93MzAByVmRE67wJH5iqxcyXC/aG9dulWuXwAzQMolwHK7zyhRE9TJ6ChcW4jfV8Sbd3EqLTWsqwv7zQ5idRtp9atnuWlk98Mt0gHlEOATc1nTTNPpM15cdafMFa4Sbg3I3yFhPU6AkGOhijFyKXsXfN98ly7nGIyJYa2ShtTrca5HUSc06U17RWovWWNt7ttBd0Vc/OUi2So9TudqhhvaW2GCqWIaIPuyUzgGTOYr6bkTFM2/aq00EaghGJDLCi4xHMQdxlk04Z3SAwrfZPshts9xLCFwGCDV9ED6wQAfyqy9lsM9pbgYMqNczW7bNnKLA0mTqTJgGBFKn2nXpbMsWCBtJZXRFzacshw0nYab6UwvFmKXZWHskhlzSCQoac0A6gjpO9Gbab9neECzaWUtrd5gzLEkFywBPwj8qs2rI2faK40AIuYtbAlnVYuA6kOgbTLG0Hoa7f9o7gUwozpnzrzt92RtkXQGfE0AExrrVZu2na5S929+v1+tKqrXtBJQFYZngA5oydmXD5iMvTr6+VS4XjmvEqyhTkVwQXIIYkDxIswRuJB86bNU0zE1K1hidW28vOmbeGHy/X6/OmcwFVnaouYEArFm2Rn0JfXXoRU8BYh17uwOc+/8A32o2NthoORGhh4jEb0DBWIcd3YHOffmP6ijWN5i2tAgadgup2M16uWWIkBcP4joDtt67V6sPUk1gzPZ3djs3r08qjbs6jkvDl3zSOlSu2dT3TnTcPv8AChi2RqLd0HLpzSPyqqFEHSmrOKqnu48mordNQX91FfLInKwdfRhsfrVPj7uHuXAGO1wBjlbIzqrqqF4yhgWI30NGweLIIqvXC3fs/wBmFs/h7XMoXLnzZz7wfXwx4tZqKuxwu2P3ajkNvw+4d1+B6iuXeE2jOa2NQ0yOjKqtv5qqg/CqXF8AlsQVtAF3tZCABy5ka9128U+dDxWENlj2IVGbEFLSzEpctIpYL5I65/SD50VoDwq0XNw2xmMyYO8ZSfKYOWd/WuPwq2QvICFAVRrspBC+oBA+e9Uo4SUZwLTOQYt3Q+UC2LOULMyTMykQS0zpQWwNxUVXts5zqbj6mV7IBIt51HKZUiYB5tZojT3LajWNe07U6nxxGY/0OlIp2aXA/NIZmALnKGfxkA7TJ9Ky7WMTltg9qCttVSAzFXFxg5MOFErl1bMCBUcVgnUsxe+qG+ULFmbLbCAgjMGgF+XMOh+dVm5RpMfYS8jIrtDO7nz7xMsD0kg/nSIwj57ty4bxd8oIQQsKCF0k6a7+WnSs9Yxt3OoBuMA1pScqq03Hgq4OucqRou2hMTR/aEkXGk30RbWZVZ2AdsxzeFlMRAjU67VXO15uB3AkC5iZW2qSSxEh0aRrypCkabGD0r17gN3LdUte57kknOSAwXXMXk+HYyDAnahNxpwzCL6KGC5GZZUBJDHnzx6BIyzqDTeGxrsmIJ+0MUIKkbRkzSQHYRI01mBrE0TdQv8ABGOeGxQPbOwMkgB1ZRylsu7TMedQHCRbzm72vMywWZ5UqjrObNmaQ+x6T8aTbjFzKT3ryLTlgRFvM0ENLQfTMRHXSgYrHsO0zEpy3chcrq6ZcmoJBaDEKSNKqcrOxhbKnQuRAEcoE9n2eYQMw0AMEkTrFO/YbLwCsgKigTpFsk2xHxOtZX7RdZnhj4WIAk8nZEq4GSJJiGzayRG1P/YnGYZrxh7WWLlzZiouCQRI1Pwozf8ALS3OHW2zSs5g2bU652DN10llU6ekVK3gkVCgXlac25zTvLEyZ+NUK27gxC5Vuwt4LPOwNvLEklsuWegUkdTRONWLpvE21uE9mmUrmjN2jEiQwVeUAGQ2lGT97gVuFCrlAdWM5iWCZsqkkyAJMeVGPB7MKDaWFkLodpkjzMnUiTrrVJZtsWdraXCwu3szZoVk7wC2pzaHNkA0BBBNd4dw+7nkA2suRxnRghcZ1dSvaEnR/FOpUUNflpEw6woKgqhGUEaCAVH/ANSRRrfCLMaJB0mGcGFbMBMzAI0Gw2rGYjA3mt5ezObJcykQYc3XIiXAtiCuupI06VqsHxA6hlZYgaxzcoMiD0Jgz1miXhcE1An9fr5/SkLnED0+v6/rSN+4zdarKwxCeYRtRAYgD4/rzoODtQ47uwO8PvTHqNdRSVvCR0Vj5MYG4pnA4aHHc2BFz8eo0Gu+oouPeLu0oGaVw45jpm+HWa9XLVo83LYXm6Geg9a7WHtdfD6/dPt0bf4V5MPqO7u+Ho1efC79y23Rt64+H37q74Rs38KoFiMApMwQagMEKLjMWFPMHWR11n4R/OlxxNTtUEjh4NN2GpJsTNeXEUVazWfXHOcV9nzro5YXNC2UgE2Nozifibeu9Pf4oo0pL7LaKqsaLc7QHM2bPMls0yWM7+RimmLnEU9rCUDm1lD22e2S6mckSDoAu4IJMR9V7XtMpILwo7TIWzAoJtlwwMCRAjalLWAsW7Yt3XBYpGrkCC0nIpPLqAdPKmrdu0rB8zZs2YMzkktlKAyTqSrRV0xaj/8AlVsIXKmMmYAQSedkgf8AwLHpGtPHjqqzK1u4uUgFuQrzsFQzmkTM/nVPi+AJqRJ7spObUKzMxidpJPymvOwfOHJGdkJMAgFCCsqQQRpqDoacs8LvieKthC5DOFgnJvGYbEetI9ujrcbJiIRubMSCpXckHVdI6UI8C7hrJt3iGbNmGUDVg2igBcsjauWuAKtq7b7PEkOSWghQMwAMAaAQKqIrxC27aLigzEQTmU6qWGp9wgEjXXXyoa42zlZVGIUMRCiVnNPMPNCAdRtBJoeP4LcNtkjFu2dMrFgotgaF4G5gkH4jap4n2fBYtlxS5cqIJGluIZN9Qw97fb5jgH7ZYS28DEC2gRuaQCpIUP8A71OgkDrvRmxKK7qqXg1sqWLa5Q/hn4xIqD+zmnP9qfLlVJyiFzoSDHinIFnTppUMP7Pi0zMExLSQpzMNsxIk7mAQuvpQ4Lp7S2FVMs5ShKiIAFvU+ogCuW/aFW2Vy5IATlk5gTI1yxCsd6Rb2ZRGIcssSMrRMEMp+Eqwk+gqSYFUEB2zAhlaFEQMvhAymQ0Eka0Thc2uN6wbVwDIbhJyiEHjJBbNp5Rr0mj8N42l5ioEELmAJViQTHuk5TO6nUTVfhLCjKNTltsgzGZVyC0+ZJFNYfBKojPdmFUHOZVVYMFUxtpqTJI0oxdLVLYA0AGs6aanc/Ougfr9fH60MXutcOIqsJsf1/Gg3LlDfEUjfvVUOG5+v186ZssDVC+IIqVrFMdI303qKvr1qYhVeCJBIAHxqOEwkOO5tL3n45jQbeYpa3hTlE2FMONWua6x0jbp03pnC4SHHcWh3w3ubaD8/rRce68tWQM0pYHN5jyFerq4Yy3JZXm/ET0HlXKw9yb4bfum8PR/7VF8Jv3Vzb8dFfDb90duj1BsNv3T7dHqhW9gwZHY3NtCWn51W3sIynaKtcVhwAT2d3YbNVVjixnLavA+Zb67aUS2RF8QFpS7iyaUv2LwmVIoVqWoxvYtzFV23jDFRbB+tBdAu7AaE6+gk/SiektfdrmIYDs9bKjvEzDxPsJAkT9ajxPh+XD27XMwDos9YDCT6fyiu3sQi6m4g1jUxrAMfkQassDjUcQzrtmDDUR1PoNN6GqorHGbyM4fPmAVCyaFiqPkc6GVzMCV66in8VhQ+Y2kd75N8u1tWBZCGKGSNVkoFHxG4qzuYS3lzkqyzlDB1ifLWmsPhFIMdrlAzaXAQFnx7+GQfmDrQ1fCidsOoc9liOwlAqi4VRrkPIJOyxlzT1FBxPZC2FJum4V5W7U9naGfxrrJyzAG5y9BWwHDTBIW9rBkXNx+KZ8Ov1rp4WYPJe3Ec+mvUa7Giavhmr+cYhS1rGRzC2A6mVCjnGupJ1iNB0pHhzEq6xePaJaXluMwDM8MXzH7zLJgR4ToNK2b8NPNyXhqNc+k+vpt9ajc4WeaUveIEy+x2mPLYVTnwzGHXvYC4gXO3dbozmRbAOSRqIHdZZ8zvTGGssq3gLWJukYmJNxQ3hXUyQDr5QNtKvn4Y3NyXtXHv/OJnUQJg+RqLcK8ZC3QMw1z7ban46f1ozZfDC8SsLce6LK3VuAuCWcs7sVPdgD3VgwfgB50hbRCwmPs4YTJbKGa22mvkQPgW9a+g3uFxm5boytJ7wcsRJIn69KqMdYU5xnZAjBbgdxALTCtrsY0Bjai6vhmTiVTsSOa8ChYkNmiAAFMRERn8zNXicRJ3r17g/Z5gzqpTVgYGVTME66AxofSothAvvrJOk6E/ChcNivjjXLeMJ9aXtWlYAi4pBbLIIPMY5fj6UTD4TMAQykEbjb5fOm2b06btY4TrVlaAbpVFf4eQCZmPSoYZ7qmFk+m9WOeWOmgbCKdwKnb4eRBFnMJA8WXf+VKYd7ravacwQORsp+cyfyijnA7n7O/jG9wH89armK+C8X+XAi4N7kxqPpRcPg4cf5e2IvL+8mNvzFAOD8X+X99d7m235g/Oj2cJFz7i2IvL+8mNvXai494vxbKloSyvNtPoK5U4y5uS2vP0b0FerG30UcSoUMTaO06N5SSaVe7mBK2ngqCCH3BGhqq9rCGtELKEKzEhjrCnTpvS/AcOFsAtmbMqkcxGURt1/lVc8rwuHw/i7q709+gXsIDm7u/sPeqVxU5uVunv/2rr2E18ew98/0o4lzhInur5GmhNHwWCGZu4uDbyPWuvhk5vvNvxn+lGw1hMzfebD3z/SouPcS5wrNPIR8qzPtJwBwU0MFbw2mIsMfy0rWvhV11uf8AzP8ASqL2pwq8utwcl4+M/wCg3pUeli/anh2S0TleftCzp0OGQ705wbBA2GPZXtMETIj/AFH122rvtnh1Fswbn7Qu7/8Atk9KsOD4Rfszmbn/AKeD4+ue76belFZHsv8AIg5L37Qeun3Y+tabhWHH2a53d/8A9P8APT7y9J/7evyrP3cMv2Bdbn7Uw8WmltdYjfU/nWn4VhV+zXDNzTh/4+vaXvTbTaga4VhwVsHs8R+xOND625I9DrpR1sdzge7v6Pa97/oPt/Kh8Dw6m1htbn7K58Z3lPTbTamhhV7DBGbn3ln3/wDoN6UNsn7QWB2tru7w/wA3d3P/ALldvWn+NYcZcV3eI8GIOp0H+at6n0/nFL+0eFUXbWtzXGXff2/zKidqe45hVFvEmbngxBAz6ftdseWtAPgVgfY8P3WI/a26/wDTvfx1+tJ+ymFH2HFd1e+9tDQ6b29/jP8ACn+A4dTg8NJuftTe/wD7L89PT60n7KYZTgMTrc/aLQHP/wBS0PLXzqKhbw47fir9nfhVuDQ6jMW1bzBy/Wl+O4URjxkv6YjDjU7HKd/Xyp3DYZc3GDL6Zo5v91zfTXah+0FhR/iWtzTF4eJfzHXTWqq047gx/wCYd1f0w9vcgwCL29Q9o+Cr9swMJcXNicvMNtV2NWHHcEo/xHmuaYa2fH6Xt9Kn7U4NfteA1ua4yPH0kbaUZUHsvwQth7WhH/mKr8O8QfKrf2e9mm+y2WH4do/3NSvstgFOFQ5rmnElHj6donpvvr61fezWDX7Jb5ru3+ofxnTaoVHG8LyW2OR2jeAKqWwu47C9ow1BA/OtJxDCJkua3dv9Q/0qkvYO2M/3mjj94fX09K3i8fX7gNgAJ7i/4xu/5TrRLmE8X+XuaON329DrUruFtjPpcMEHW4fy+lBvW7Yzcr+IRNxv0a084j4Txf5cjvBvc2+pn60a1hef7hRF5d3mNfnSd02+bkbxjd2P/NRS/bD/AHX71d2bzFLVx7xsFhS3Ig5vxDyFepD7UhLRaUa+ZNcrm+k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 descr="https://encrypted-tbn0.gstatic.com/images?q=tbn:ANd9GcSn_9rdaM77KlkObmJAKpY3zr0kWwHDuONnso-56XhxlK_Tpe2jQQ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" y="1482291"/>
            <a:ext cx="3080084" cy="466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4" name="AutoShape 8" descr="data:image/jpeg;base64,/9j/4AAQSkZJRgABAQAAAQABAAD/2wCEAAkGBxQSEhQUEhQUFBQVFRUVFRQXFBUUFBQUGBUXFxQUGBQYHCggGBolHBQUITEhJSkrLi4uFx8zODMsNygtLisBCgoKDg0OGhAQGywcHCQsLCwsLCwsLCwsLCwsLCwsLCwsLCwsLCwsLCwsLCwsLCwsLCwsNywsLCwrKzcrKysrK//AABEIALQA8AMBIgACEQEDEQH/xAAbAAACAwEBAQAAAAAAAAAAAAADBAABAgUGB//EADQQAAEDAgQDBgYCAgMBAAAAAAEAAhEDIQQxQVESYXEFIoGRsdEyocHh8PFCUhNiFJKiBv/EABkBAAMBAQEAAAAAAAAAAAAAAAECAwAEBf/EACERAAICAgIDAQEBAAAAAAAAAAABAhEDMRIhE0FRBCIy/9oADAMBAAIRAxEAPwD7G1ECyAiAIgLCtUogEtc3F408RY2RGbtfBdJL4nD8Vx8QyO/IoMSabXQixsIitrtxyhSq+Elk0hctErBneIy91KrlvMc9kLFG8HieMQbOGY+oTMrlAkXGf5mnsPiA8SNLEbFFMtGV7DypKzKkpihZKSx+Q6n0+ybJSuOiBO6aL7Hhs5rKeZWeDdM8QmOSHWA3VWzpBOEpaowwc041mxQa5H20QsZHXBVodM2HQLcqByvZaoqSqJQAUVkqysEoGIUMlWSskoWYy5DctuKw5CzHeC2shaVyRcqSqVoBIooosYBiaM3GfrySBqzNsswfZdQpfEUZuM/VK0TlH4I01sNWWkeKKw7qbESMOgJdpIPEM/UbI9coDnRc2QCzo0qwcLeI2W5XCqVnNcHNty0I2K6Lsa0N4iY5aztCdFYS5dDZKWxzeJnkfIrnYjtJzh3O6JzNyfBO/wCbjZxDVsxtbJU4uNNl1FqmLObJVOi6wHzKo1FQ6KCVXABJVnmZWngmFQdoskMkdeie6I2HoiJbBu7jenpZHlQZyy2XKolUqJQFISlsTieGLTKM5y51SpMn8hGKvYkpUNU64cLeWq0SuU5xkRY8kxSxe/nolkq0CM72NErJKriVEpCp6JRVKi6SRtRZlRAxqVJWZUWMWSsqiVRKBhbE0JMix9fuln1E+SuX2pWa3Iy7+oNz7Icb0I4N6NCrcoeKrAC5A5lco495yAaOdz80hWMmSZO5umjgfvoZYn7Gcb2jJ7nn7BLUqmpudZ1QAxFptXVGCjovGKguhx1VO9i4j4qZ6t6fyHzB8VymvjPJM0XBjw7Y36GyMlyjRS1JHQoVQLeCEXQSqqNueRPqq44581EsiPr+CXbUJPuiObKxQCK0FHXwB7g8fVMpDss90j/Y+gTkrnls5pr+jUrJKolYe6EpMDjKlo3z6LjYntBjDwuMdZjzTOIqzLj+l5jF0WuJcRc5qqVIGPH5Jd6PQCvMFuRva8j2WC7yXlXYamLhonoEXC1HCwJHT2S0Un+NrtM9bhahHRNtdIled7Cxb6he10FreGCJBkzIPl816KVPIkhVBx6Z6RXKxKkqxI3KkrBKqUAhJVEpTE49jPidfbM+Oy5eJ7XcR3Bwjc3PsPmnUGxlBs7dWqGiXEADU2C5uI7aaLMHEdz3W+5XFLi5xLnEkam/6Wy2bbSqrClsosS9hsRjaj9eHcC33+aEGRePzdSYiFTyZz6KiSWilImIpcVxqk3U0/xCfRL12WkdStQrQoYlRoVG99lnDvLjDb9LrPoCKrvW8NiBZh38+SbZgSbmAPmqGHa02FxF9VGWeMdCSzRiNUGG/EIW3RksUcUHm9iAJHO4lHexIpX2dEJKSTFzSOagdA5ozammiDUN7IlLD9mGC6eR9fsn5XOwlYF8f6/UJ4lRns58v+i3FJY6tk0a59NvzZM1HgCTouO4uJk6ny2CMFZCTpCPa2KiGDW+en56Lm8IjogYiuH1HOzEkDoLLdMRmml0duKHGCAvlDD/AG/CmibpYUHOIaP5GEpa7PQ//L0opcf9zPhkD8l2kKkwNAaLAAAdAtrnbtnHLt2d1mJacnDzj1RJXKe0EXCFTsZBPh7Lr4h8CemPVu1GD4e+eWXmubVx9R2Z4Rs33zKRq1CwxztbRDGKXTDHFdm8NDlVo5Ks0JuJHjzTDKloVGGmVwrOSs1BZD90pi5UcZC05mQAlFo4Fzvi7o83fZByS2a0KyPD1RBQe/4WwP7Gw9yuph8GxkQJO5uUwFKWb4I5/Diu7HAu48e4yA90zTpho7thHRdKEniGcN4t6fZc05Sls553sVc0/nyQalPdPFySxMkgNuT+SeSi2Rqzj4hxbVYWCXExwjUahegc1Zp4IU2zYum7voNgiPNlfEmkd2BNRAm6Xqt/SOG5yh1HKp0IxQcBVA1IPoumSuHRMVWE7wutVNvyylPtks/TsxWfPRc3H1uGm6DeD7J6obLi9rv7oFrnzA/AmVaOSP8AWRI5WHYABH25IwQKtgIVNdKEj1eN9hapEFN9gYaXcZ0FvzzXPazicB5r0fZg7sxEn5CySTqIMq4xHgoqVrnOMeaVVUiPmsgwgV3HLc3/AEvQOlIR7cnuuHNrvofXzXPpg2kyuzjW8TSyxLsvp9FzadEkfCfKFfG+jN+gfHCr/IRkmmdmuNyY5Z/pO0MI1ukncrPIkNQhQNQxAJ62CfpUr98E8gUZxyi6w0XU3Ns3FNDlOuxoj4fCPmmGu2XPha4QVFohLEjoKwkQ538TPI3TFCoSLiL/AIUrVEpQaDKEKpQ62IDc/JLRJiWKovBAbJBy2G8pqhQDeZOZ3+yH/k4xnA5H6o1N863GaDx12LGKTM4lhLYGdkEYY6nyCbVFFSaLRm0LHDDc+iwMIwaeZJTRWCtyZucvoEMa3IAdBEpZxm5RMQ+8fkob7hNFCT7QvVevO4581OTRHjmfou1in8IJJgC56arztKXGZzkpvVjflxtycvgUtnotikobXzTOCE3yU7PRjZKGHgW+I/kLtUKfC0AaCPuk8O3vDlddAKM3ZLPL0RRRQpDnGjTe3NpI80J77jTNdxYqUwcwD1C7rDH9H1HEjiz0Rw9NVOz2nKQeR90N+COhB6iEbRTywkChR6FVpOH8T4XUFRYchvCs26rRdZZZcrDWRoveyNPRZehVagaLmNvsNVhX2EDomEd1VrAJPuVxa2NcSA218znblorZSk3mdTMyjwvZy55+kdE4wuNu6Pmo0DRAo7IzLFZpLRy22GZ3ei0c5Hj0Q6tYRCGa8JdjIeBVEpehWm09OiNKi1TKEJQ6joWilKrpM6BZKwNmXwsOOipzkJ74CLJtnN7WrD4Trn0/fouZTGcfpTHV+JxPO3QLdKpa6LPTww4Y0aaybJ5tOOizhWCOaK6TYa26Kcn6L6G8IyATv6JgKmtgLSi2cU3bsipRUSgKejlUrKpdpzEWVZUWMUhvYDmtrLjusFOhZ+EbpIQXUC0SSOuS3Wxn9b89EoaHEZcST+ZbJ0n7H8zQvi67tBA3I+i5jBLpJJ6r0bWAiOSVq4W4sqRaQHnb2J0BJ6BOtFslTKEfVEc2Ag2TcrMQtPfbmUF1YboFTEjhMaaboUJYw93osf5QdVzMLVqGf5ARe3jlmu3hKbcweI7nMeGim8kR8dPsxhcKZBJiMtz12CfJWZVEqTlZRuzL3oTwEKtWh0FXUTrpE3IwTAXP7Tr8LDFttbmwTDiuR2tWBIZe0uPoPqgNhXOaRzqVM+H0XS7PoSJOmSFgmTYLpAgCBolkz17MmyLhmy7oPmfwoIdZN4NsNne/sosnldIYUUUSnIQqipKpAx6NUoou05SFUgYvFtpiXHoBmegXFxuOqVLDuM2/kep+ieMGzN0P47tdjJDe84aA2B5lc01n1CC4zyyA8EuMM3iBFxt6p1rIsFdQjEk5NhdOqNSQCdvlqttfOVkkkaDV9h+ap9SQhGpAWWyloo6JWeYtol24vOfJZxmJj88rLFLs5z7ulo/9RtGnijSS7FSAtqcToAkn+Odt+QRKuB/tG8DIZ5nVdalQbTENAG/PqUlUdM81HJl9I0l0AENytaFGOjJXVFwtubZcfsCGWV90RrwckgLILnEXBvyTc6HUh+pSvxZxlyQ6lQdFijjJsUZ4Dtiqxn0FxvQtVNl5LH1eKo4k2mB0FvWV6nFYY8J4DeDAOROl15sYQgjjBbuDn56p4tHZ+ONSbY9gBwtJ39E2wE5pNoIFsk5SPJSkd0g/DkN7JwJbD3PQfNMpJHHkbsuVJVKSkJkVSooVjHoZUJWQVJXccpy+2cKDDwJ0d4ZH6eKQdQ5yvQ1GgiDkc1yXUyCdwdLDqqwl1QkkBYIzCIRfPJU99suSy4/pHsQKR0QmFR1SBb85KNaXju576BH12NRb6s5aIjGudlluckWjggPiv6DwTSlKfwdRoDSw4F8yNdumyMoopt2OBxNLiECy5lYcA7w1tz8V2CsPANjcfJTlGxXGzjB4zlGJkJipgRm23LT7JdlMjOQouLQlNGckKuNkWqeSX4xrbrISBKK22qRyWCRyWYQugoa/5O9uei29ocIIBHmuY917rVOvw5XGy3kKxlQV+A/qY5G4+yGWFuf2TVKuHcjsiqnKzpjmfsFhPhne6PKwBoFcoNit27NSpKzKkoANLJKhKySsY9ACrlCBWgV3HKbSmPEDiGmY3H2TIKjuaydMzVnFqPvaEJzhaLk5AeyP/wAB/Fwj4Rk43ttGZIT+HwzWC2epOZVXJICihSjgf7/9QfUp9rQBAsOVlaik5NhoipRQpQkVKFQoBIVRKqVCUGYyVlwWlklKahSrh9ilagixXTKE8TmpygbicwtlAcF0KuG/qfA+6RrCM1CcWgUBc5YL1poWXOEKRjLuqZp4yM7j5hKtPzVcN7LJtDJs69OqDktLjOJGRIKZodoCwfbnp47KkZ3sopHQVysqJxi5WSVCVhxWCegWgFFF6Bylq2qKIGKKqFSiASoUKpRAxAqKiixiyqCiiwSoVFRRKYyVhRRBhKWCoogYyQhVGA2IUUSS0E5NWnwuIEwEEhRRcbFMh6slRRAKMtCy+mCookChnBVCHBukHwiMk+VFF0Q0ViU5YcFFE5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" name="Picture 4" descr="http://adalin.mospsy.ru/img6/op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75563" y="3056534"/>
            <a:ext cx="3984175" cy="2988131"/>
          </a:xfrm>
          <a:prstGeom prst="rect">
            <a:avLst/>
          </a:prstGeom>
          <a:noFill/>
        </p:spPr>
      </p:pic>
      <p:pic>
        <p:nvPicPr>
          <p:cNvPr id="21" name="Picture 18" descr="http://www.ua.all.biz/img/ua/catalog/1310906.jp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4999" y="4320170"/>
            <a:ext cx="3062406" cy="3062406"/>
          </a:xfrm>
          <a:prstGeom prst="rect">
            <a:avLst/>
          </a:prstGeom>
          <a:noFill/>
        </p:spPr>
      </p:pic>
      <p:pic>
        <p:nvPicPr>
          <p:cNvPr id="22" name="Picture 16" descr="http://img1.liveinternet.ru/images/attach/c/11/117/302/117302523_a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23285" y="1316888"/>
            <a:ext cx="2882496" cy="2484712"/>
          </a:xfrm>
          <a:prstGeom prst="rect">
            <a:avLst/>
          </a:prstGeom>
          <a:noFill/>
        </p:spPr>
      </p:pic>
      <p:pic>
        <p:nvPicPr>
          <p:cNvPr id="50182" name="Picture 6" descr="https://encrypted-tbn3.gstatic.com/images?q=tbn:ANd9GcTDEcWU3qcwyqjwkaeHG02YUv78uAGY2k3YEQL9HHMycLgg4ekViA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91841" y="1473952"/>
            <a:ext cx="3095184" cy="2318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6545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6279" y="0"/>
            <a:ext cx="78660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Индикаторы изменяют цвет в зависимости от кислотности раствора</a:t>
            </a:r>
            <a:endParaRPr lang="ru-RU" sz="3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48130" name="AutoShape 2" descr="data:image/jpeg;base64,/9j/4AAQSkZJRgABAQAAAQABAAD/2wCEAAkGBhQSERUUExQUFBUWFR8YFRgWGRgaGBsaHBgcHBcYHBocHyYfGhwjHBgcHy8gIycpLCwsHR8xNTAqNSYrLCkBCQoKDgwOFA8PGCkcFBwpKSksKSkqKSkpLCkpKSkrKSosKSkpKSkqKSo1KSwsMCkpLCkqKSk1KSkpKSkpKSkpKf/AABEIAM0A9gMBIgACEQEDEQH/xAAbAAACAwEBAQAAAAAAAAAAAAADBAIFBgEAB//EAEQQAAIBAgQDBQUFBgUCBgMAAAECEQADBBIhMQUiQRMjMlFhBkJxgaEUM1KR8DRDscHR4RUkU2LxY3IHJTVkkqIWc4L/xAAZAQEBAQEBAQAAAAAAAAAAAAAAAQIDBAX/xAAoEQEBAAIBAwMEAQUAAAAAAAAAAQIRIQMxURITQQQUYfDRIlJxgaH/2gAMAwEAAhEDEQA/ANUmGAUABG5dZMdKHewgIINu34P9Su2sQWtiezPL7/w864wGumH8I60FXisHGYG1b8IjvN/r+oqFyyObktbj95/ff4VbYi0pDAjDnQbn++9K3eFKS2XsNxpq36NWVwy6d+CZsDXu7PiHvk/MR1o68OOvd2vFuCxn4a7/AJdKJinsWD3ty0hOu2p+C70Th/GsLcIRcSmboGBQnbQZgJ26a02z6Kt0wSdba79JpDH+yuHuNmZcpzKzQWAITZSAQANTrT9zhxM83WhNw3/d9KjtMr4cu8KtELkFu26P2iwqEEhSnMp8S5TEegjakLvs0VtWUt9iTauC4pdSM2rEqQp0U5zAG2nSrVOHL5n6V5sA/RvqRQ9WU+FFhuHtbtvpg2uOzOwZmVeaBknUgBRGo33rnCMB2QfN9lUPzBFJKoIAKy3rLbASdIq0uYa7ptp/2n853FJYi1fQTmtxlIHIp+AOm1E9y+A8FhsjYhmOG7xs67nlyIsH5qfzruCsZDeZ2sFrj5tieQGLSzGkL08yaE168A3eL4f9JT1+GtSu4q9zc48I2tL/AEppfc/ANvhQGIa4Xti2rZktiSpuOOa5ljlOrQvmxOm1dx3BFNu8EuWszrlGYaSbpu66aHMSJ8qK+LvjNznYful+um/5VJsZf15z4gNbK/kdPrQ9xBMK1x8Q9z7OhuqtuAM0QLkvIA1m59KHwvCuLiNcGGXs7YtiDmzGUJYQBA5P/saM+Lv68/vj9yJ/hr8a99rv68y+L/SGm3h0/jNNJeoW4dw51awrDDZLNy4Q4eSwZWCjLEjxa69BRbODf7R2jLhmUXO77w92mWDlt5YLkzLE9QNKmt7EEjmt+I7Wlj5eutN2MPiNM2UwdIVFiqe5+CGK9nXu3M6/Zp5Qj85azlmcgGjyeh842qyu4Em5bYvbQW80LkU8zHRgWMAgSBodz60VsNdI8UfOP4CoYbhEklmJP686Hrt7RYHD2ScxFssI1OWRlJK/kST86OAmng2/20svDV82/Mf0qX+FL5n6UTefhX8dwclSuSMpGqA+UVTXrUbm14eqHp/OtL/g/wDu+lQbhB/EPyrcscM8MsrvTMXLg5tbOw9w/X1rj3Bza2tx7h1+m9aK57PmCe0bbYKp6+tcXDKmaC8wNTbB/lTcSdG3uUwWCAOdjbkMCBk66an/AHelWfajXmTxj3D+pqL3Tzc77j3B/T61Jrx5ua54h7n6/OsV6scZjNRj/wDxXuEYW3mIKm8IgRBCP5+c/Su0X/xOxgGFVWDHv1IzCPcuT/GuVqO07NE7oF5Sg/8A2L9BFQa4Neax4R7poeHxqdmMtwDTWUJg6abfWinEjXvE2A+6Onpt9aww9cbxQ2H6e6fX61W+03HzhrLFFU3HYJbhdCx6x1gTp1MVoMIJZgSGHlky1mPbjDC0cO+YIoxA52XMFlHAJEiY3+vSgw2M4LfUi7iVYK7APcJBIBO7RtofKOlfRPsmHKshRFwlnxmBDsNxmGpCgySDq8DprmfaG9lslDijde7CIidkFMkanKCQo333ij8N9nOzRlDt2+HOfJc57BGpQqhiFYAjMIKsDUrTYcBxJt4G019iClqWL+IKNp9QsUReL8yB7V22LhyozhILEEqpCsWQkAxmA10oLgYvCjUoL9oMD1BIDD4w351y9h8Rcyl+yBRs4yliHuKDkJkDKmYyRqTEbGiHMHxVXvPaEgp1MZWiA8H/AGFlB/7h60TC8YtuVjOA57tmRlR+oyMRBkajzG01WWvZ7J2OV3ZkJD5nMMtwEX405WYnOPUCjPw68bC4fKmVci9rnjltspVsmWQ8IBoYnWagtrzAbkD4kecefnp8TQjdjfajYjBJccMyywPLqdOYPEbEZgN+nxqiwOEzuE8WHw7TbJnmaOS2QwEizLa9SU/Capo1euETzvGXSEnSfMD/AIqNy6ebnueEe5/aqvjuDN3E5ezW7GGmC5WO+Oo5TvBnbSpXGfC4UhmvO6WwqnzckhFBJkrJVZOsCgs7jnm5r2w90fqK69w82t7ce6P1HrVFwYNZd8O64kSguJnZSSQMt8yGIjMQ8TPMfKleO4ZLgxzlLjm3aQBiQSpFt5EzprGnpQ01JuHXmveIe4Py0qQc/iuasN0jy9Kpfab7pJz5e3tT2hHZx5Nr4aLwC6B2qpbyhLiHNbebbFlnfzAXXeJGtE0u1OUEs27aZgF30A6CZHzrt++tsSzZRMCep8gNyfQVmeG4Z7tmx2iwbd23lQ6ZQlwG5dadS7QYB0APmTV7jMO5u2rqFSUV1KsSoIfKcysAYYZY1EQxHWgLh8clzMEMlTDAghgSNJUwRI9POkjxxVeAlx1yuS6iVHZkB4G7gE6ldojXo5gsIVe5dcjO+UQslVVAcoBMFjLsSTG+gEapNwAZhkuXEtgOMgjQOQWCsRKgkbfkRReFndxirbN0kZAmeR1ULOnnPSvcOxvaJJUo4Yq6EglWG4JG+hBB8jS2M4YHRLQhbasuZddUTUIPLUD8q9hOGdndZkY5XQBlJZpcGFfMxJ8Mgz6eVB29xzKtxzabs7TsrtmSeQiSFJBO4Mb0biPFFs9nmBIuXAgI2BIJzH/bpSuH4HbD3HdLbs943FJUEgEAASZ1GWfnR+I8P7bICdA5L7yVa1cQwejc8g+lBG7xRBcZCxDKqswAYwHYIu3mx2+FTeGQOjXCGUMCh3B1B1+IoHD+F3FuC5cZGYrcF0gEAybfZEA+Qta+pq0e4AI6bVUqsuzzff8ATy/KvODzaX+nUf12ruIsHm5HOg2f9fOoXLHi7tuh8f8AD0oig/8AEfBi7hVUyrLeWJM6ZLk7esV6je3GAnDCFI75dmn3Llerc7Ok7LFnyoOYppGiA/Lb6104rxd5c3A0tj8v71N7xyDW6vLByifl8PWhXGPNzYjden0Ou1Yc6sMFeDkkGY89D+VC49wlcTZe08gMNCNwRqrD4H6TVR9uKXDvMwZ3+dXGH4krjyor5Ti/YfF2n5bZfKQVe3BEjYjqI03rUWOG4zFlO3RcMApV3QntHVhDoBqFVtzOxFbTMK8KiuWrQVQqgAKAAPIAQB8hpU5qNdoJA0i/GHW+U2tr2QYwD967L1YGNABlB11MxFOUN8MpYMVUsvhYgSPgelQdt4+4SBFt8zqgYZhbzktmWTmLZQu69dNNYna4vmiUYCQjEkHK5JULEAkBhGYRuPWBLgrNtTyW0WBMAKNDI16QdZ865FkFYEZYAAJA5dVkTqVJkEzvOs0VzE8UtqGLo6tABXkzcysyiQ0AwrEqSCNNDIkeIQFSxR4yBtWiIkzDbRvrS93htvJlzkANKi9lZQzBlMyJbNnjmJMxUL/CibNyzlUqbfZoc8nL2YWW8zmBMeUVUTxVxRbe5kdlVc0q4OnUgz6VFSIuZrN20M0ntCFnQljE8wCqSfQVDHcKL271s21AccpDaAHrGx6k7TSV/wBnQwYFbS95n7uE1yMoYiSDqwOXbSDoaGlnexVsZp0ylSZurptrvtr8pqNzilpQeZYJJEXM3ultANDIUkeewmkX9ned2Mas+mbbtVgkaxoY6bb1DHcEHMQEUkZNCrai2UDeexmBAkCgNc9o0QE9m85SQpABaFVlA194OCPKDMRUsR7SHK2RTm5wCQcvIgYGYg6HbpGulKWOGry5+ZteZiSSWQI2+vgUCOgp37QmHUHKNWgCUXXKcxzOQq8qwST06zUErfFHtypPanMUV82YNcKobSDKoCqZafIj10l/jrwY7ImSBBbTLeW1z+hzzpU1xtstb7tgqsoEQEV7iSgKA8xg76gFxvNWWHwaIIVRBJJ0kklixknfUk+nyoomHclRJUnYldpGjROu4jXWig0K1ZCiFECSfmSST8ySfnRKqJihPcipTS15SaAn2mpA5utVz2DQoYedVDuNtAzyK3L+KOtAeyObu7fhB1euuCV5haY5feMHeowNdLHgHU0Qn7TK4sgpkXnXw6gyH1+UfWvU5jrgKgHs2EzAG2n969Wo1tLEZivhvDQeAj6wdqE6HXTEeIbtt8fSi4qwWAlLjQRqrx16gbihNYOvd3fEPf8Ah9KyzSmOw/OTDD/u3+dADRTnELDAZgtxRMEMZj1nrVPiMWEBYzA3gFj+QBPXyqKs7WMirXD3pFY23xq0SNW1E6owEEEjcaZgpI89/KbjgnExcBIDjKYIdcp1UMD66MKK0FdqgxPGroS5cRUyI7CWDkkIOaAgnmeVB2WCTI2KvHS11bdsK3dsTzD7wIjLbBHo+pg+nWoaXVdmqPCcac+Ps+W+tpyodfGgyMqvzAZzl10bcGj43ibpeVYTIxCgSe0YEHPcAGgROs/zigb4lbDWrgKs4KEFV1YgiIHr5Vlr/szee2TcW27ta3bxdq7JnO0DIiBRB3zedOYX2rbs3d0GYAFbYFwOSQxUEOoEcviWRo2ulWh44ptWyFm5cyAWwQDmZZIk6COb8qpqkMWbly2Ey5H7VDJKkBVuhsxnQ8qho67UjatOrLYW3YUm2GuBbgkdm0G4DJntiQBm10PWrlOOW7jLbXIS9vtBn0yxHK2sZ5OgBO07EEixnFEW6bZWyScknSAXJCA82YnQ7AgdSKKom4ReKd5Ytwexa4iMhJIW4tzcwWzFGI2A260fssUquosWdUULDIMpysJkOAHkpIylZHxq3wvE1um4MttSMrc2hIacreIweU8pgjqK5xLjNm02Vnw2YuoiRIDGMxE+lBV4u3iYcLaSZeCLiRLLb7MjmnQh5061HFcPvs16OzEs2XLcABBylFAzSIEzovXVpq6bi1mY7XDSzKVgzMiQQZiTB060piOPWADN/DhSw1VXO6hs2g0hSCT0nWJoivtcDZShuPbhGVgDLOIvFykxG0CRHXcQasTae4tliwS9b5swAZQ5TK4CncQx6yIqvv4rK+VALjZC28DxBVMxtqWPoDvS9r2klbXhlrmVzm5Qou9nnEweYxAInfTSg0GE4AqlId8ilGKcsM9sQjTuNgSo05R5VerWQbjV632obIClo3U5WAIRua2GJh+SJZYysQINP8W4y6hWtMoBUlFK5nuMYyIokRI3I236VBoa9NZh/aY27jG8SloFgvIIbIoJAuZ5mZiVAMb0PCe2K9gzXHtm4DdhVMjkGYJmGh0jWg1JapKQayFzjOIS1eGa29y3aS7mjIArqxblE5ipQgeYIPSn8fxrKr9ndth7QzXFZS5y+WUFTJJEa67VTTSKgqRtj0rHf/lN5Ltu3c7IMSiuozBiXBOdDMZVPKd9QdRoKtxxJzpmA9SKIaxpEkTZ8Ozb7jypU3BrzYfwdV/jRGxE/vLWqndTr8fSoLe/6lvwfgP1qoOlxTAYo2m2XTp516vLcMAhwdOggfwr1aio3sMeqAmRqHiNfLrQTgt+6PjH7ymriTGYW2MjUmDQ2ww/Bb8f4zWUBXBDUG0QCxH3k7jynWk8Tw8LKkZZ26706cIP9O14/wAfpSt8PlChLSxMHPJH5naiqDiHB7FpM7u4ARbemXMYUqsErM5SZEx16CmsK9uRcRmhuaJ5TKKgkeYCCJ2M+dUXtIW7S0rAvrnIGpIG386SwF8hbtohl5Wa2DuBBJHx0/jUe2dDfT38tRawSy0s4BdmXIzIVFwDtUJG6kgn502cHhzHdKIQoMojRgAdRBmBo24k1jr+MjD2Dm1DCdddzvQMXfZrt2WOng7wIAOjAe90qH218tz9kWVILEBxccuzOzlFi2CT0B1j0FTxGCUu14NdzNAbK7BSBspG0elYbHEtYF0s2cwphuUxp0+FN3cT9ke0RnZM5LKWPMIGn0ofb/G2iHArNxSr57hK5Q1xszIAGACmNIzH46zXrns/a5WRlsOpBFyB7oKjNvOhj8vKqXASRiGa8qOLYcAkgiZIgdCCQKaW9cS1auDFg9o6hg0nqdT57D86q/a3+5frw5AEHaWCtu01vmGpD5ZJIOh5Z086BiOAJnLC5YAGTQrmYZGLctxmzrJMEayPKlGxbXXxJbFW7QtGFCrCwJ36tt186nxLiebIgxKuSoJ7G2FzROpYmFOnlRPteZN/8NW8AyMzi9h2ZjbDk2wMyIWJkDQ3TOr+nSu8QwTNcz279le/tORkBE25AYT70RI6+YquTi7nCXyb6ZlcKpy80SumYb770YXGW7Z/zebOVLBgTPKDEdd4+Yot+l1vdGXgKhgRiEIW4hjswZZTJiNBJJJET6xpUV4EttQqYnJBygqgmGVA8EgwSUDSNjMaaVXnjtwrfRb0ntSxfKdEGwU9CSIFMW+KNnwubEaMOeVMHUwWnc+pot+jsnf97p8U4ct1w4vCSrW2CgqSshkZTGjBh9aWOAw6jMwztnzZmguzBgR8tBpERQOIcQP+cjEDW4uWE31GoPQVWm0bt2w5cmXyIMscqgcx+JoT6Tjdv73NX8GjZwpyZwVPMTlVml1UEwgbXbzp3F4W08M4nKsKQzCB1EqR5VSrhUe5iGIzKBKsJjwnXT1FLI0phw89lzZt4nMYn6UPt5fnlobFi1nLgKZnWZGo5jBMAmBJ3PWn8PkUELlhixYSDJYkt+c7bRpWUGUNfFv7vsjMTGb0n50JQot2yRbHMJKN3sT1Wiz6Xe+WmFuzbVrcAJcEMCxkiIAkmYA2Gw1qwuY2265bg5ZBgnqpBHXzArJcSKO14gICDEuWLkz7g2AqV3AljhwALjNbHdmY8PiJH60ofa8Tlulwdh3F05iZnRjlzAZQxXwlgDE06l5RorgSPeWfnWR9kMOFNw9pl5zoAWAj+Va63idpvdD+7+u21V4+th7eWkVxG3er4D+7/jptU7d/bvPc/wBP+21COP2i4x5Ttb0+O21cwmIJZee792fc+u1HH1Q4t+FHPOnvLXK6mIYKIV20HigVyjTt+8Nz2Y1mGBn5VnOEe1Iv4h7XZKAHXKSjCOUls34ZIETvWku3NQMyjXYrS9tUBzA2QWaWOTUxtJosqQA00seI9fjQjZUxph9z1P8AWjLcGnNZ3Pu1xLg5eax1900RWf4UmcXAuHzQROY7egJIGn8/M0hjeBo5DE2cwBghogHcafGtACNNbGx901EINNcPseho368vLHv7H24IBtyRuDMetTb2cUqAwVsqgSfIf8VqTbGmuH28jUdPxYfw/hqNe7nrW2Yu8JtxkdrQXcAmPoN6bOFs9blhiu2bWD5QetC9oh3uHyvh80NBySAeWJ86rbuItjDWSpshkcZ1ycxYA+I9Z/nHSj14dC54y+ru0D4a0xZWfDFsgkZZaJ/P/mm7lm0wy57MW4ygJ4SNIMdaoLDul+9N632j4UsYTZiRyqOkAfwrnCcbYTsj22S6BDZbfx+9kQRGxGo8tKNXoWTjLfbsvcZgbDszM1rNpJCEfIxUsbg7L6u9rlgCEIgfh0qgXs3XGXDcViplDkImQ20fxqWJx6s1kXbwWz2SmAhC5teUx8taL7OXH9V/YurnDcPDc1uMwbRDE7fLamr3ZswY3FLIwyRb226D5VncMEuHEKLzNZQhrfI0ZsuoHpGn5VDBMiYR7puOXPIcqkSCw0npsNaF6V+crb/LRqloC4q3Fh3GcC3v8etJ8X7K3bzHvAjgAZNln18iao8FilGJs5LoEkA9mh6jwsT4jFXCY6+A5xN2LU80W/WIPpRM+lenlL6uP2F2u2VuJ2TFhfZRk7MBQqkHNsZIP8K8OKPcYrbUMLd0gEqBHw5dNB0rns3Z52udreKh8lmU3WZ08v7mkLWJt9pd7W5itb5K9msSJMzJGs60dvTjcrO9i8s4m3bs5r5yjOQyC1IPQeECd9vjSKcYw+bs+xcWwJjs9fOckQBvrNDw1i9esEdrfgX81kOpkgT1+B/Oa9bxeJOJLd52jKViIX4zt8qGHSw3lu7/ANrizwXD3rQNplyuD0gHzBESCPI0DDeySKRPZDyIBNPcCwrWbKobl0kuSYTST0GnSKskuHTnunm/AP6UfN6mXpysxvCsXgmGmTDFtzlM+v63pjDYS0hU2uQwRpb1PzI0pj7ZEc908x2SgHEMcvNeiToFA86rll1b5cs3FtwFd9SxMWwJJ3O23pQxiycveXdjsmn8PpXVY8ut/c9PrXEJ5f2jc+W+uv8Aaq45Z2o23PLzXzofd+u30qeBnMn3/hPSPn/aoWlPJpf69QPn8f70TB2+ZOW9s27UZl5PWr0KJW7t1En6V6i4ckAQp/8A6NeqPRsJ70Ec5Gv4ZoS4jbvBufcrpxMkHM667ZZjSorifD3j9fcojqYkcver13t1xcRt3idfcryYrw94evuV5MT4e9Ox/d0HlvjTvLex9yuLiBp3lrb8FdTEbd6fCf3dTt3CYi4dv9OgGLw07y1t+ChX8UqKWa7ZUBDLFNAPM6bU7btOY7zp+AVWcdwF+72dm2whua6zJCBUIIQkAmXbKIjYP0oqVvGKyhlvWiptgqRbnQjcaeRrr4ga97b8P+n/AGqhum/hx2VxzbVLyvmS2xQWnLMy5okqrysHaR0iq/G8fuM1wJiwEa8y5vCAotIUUPlOQM06+YInWo1y1z4oa98vhA+71+FQuOkse1SSoB7pdQdxMdZrMf4lda2jHHPreW0pQSDbJOpJQZ2G2YbxXuI8fvL9pt28S57IpztbHKuS3CzHidy2vkG9KG75aghArqHVVIEqLQA18wAB9K9eyFWUvKiNOyED0AiqHHcZuTiGTGXMtu/btqotplKsbWYHlnTO3XpUxx1pe42NZIvNbNprIIyqzBRpz5yAGmQIou6vTdADAXSBIEC2APhEV4XFAZRcYDNsLYA/ICsxgvaZzethsTfKXFJbOllZhVKsqLzIp18R1n0qA4xf7KzcOLxJN207MDbSAy2syxA/F/GictQAg2dxD6RbG/5fWiNf37y9Gb8G9Y/E+0d8obi4i+EOGdk7sS1xEtk3DpouZiB8J60fjPtCYu9nir+mGzCAv3guKJ/+JOtQ5agX4/eX/F0SPltUhidfvL/j/B/bSsdxDj1z/MOb+JRWsFrKlcpHOVtk+TOIb5xRcdfuW3urbvY9ptW21LO0G8BcKg6qwtzHrFXZutat8n38QZf8O/0qSOdNcT49stYnG4glbow93HvZPZmW7Ug3O2EhSef7uSQv0qNuxcZXTLi2tNiEILdqFAKtm7t2Fy4ARrrGoPSjNum3N8iP2knNtGv9qCMSzR+0RmPl03mspZ9mrjW1QrdAGLLBbn3QtlBLMmcxBmFmZ+dW3B+E9hZKEOCL9whVaBkLnIYkxp0kkVXLKrO3OnLiDzHrXRPLyX/EfeH9d6US1t3d483+r/HX61MWDp3Vw83W5/eq5bFVDy8l/wAR98f13ry2jy93d3P7z+Ou9DTD7dy3iI+8+P6+XrXFw3h7kjmP7z4/oH0omxLVg8nd3Nz74/U0TA2OdO7bUtM3PT470umG8Pct4j+8+Om9FwWH507kbne58dP70axvKztWtB3f1LdfQGvVG1hlI5rabn3p6+derL0o3HggZrognZdNqgt86d5d6+5+ta6WMj78b7aj/moI505sRsen61qo6mIPL3l3Y+5XbV8nL3l3Y+6K4lw8vPf2Pu1J3dVBVmaNDmoGbSkAHOxPrA+lOq8iqqxiyd6ctXagOy1xa7NcoJlj0MfCkr2B1czBuABzAJMCFmZGgoWF4/ZuG4FaVtKGd/cgzOvWMpn+dNYHiNu8ha2wYAwYkEGJAIIBEjWhpXYlCJm4dAI7sGI9I0pW7cEP3p1Azd0Nfjpr8TWhKgfOkcZYJBKu4MbATtrp1mqrI3Paa2VvQLpC52uBbdsKOzYwW21dlkdfOi4njthb94zdN1EUs4tLmJJCi2DvMsB86hc4EIvBcTfHaK63ItjmFwswBH+0sYPlRLvAU5ovYkDs1TwAksLoui4Sdzn19aih3MYiJcJsXkPaIuTs7PMX5RzDl9D5fOi3OOiHVkxIuLdW0lsi2SSyZsoI5VXJMnyot3h1xiS+KxT95bZh2aqp7MyogHl11JG9SxXC8zO4u4pXN1LisFEqy2xb2JggrI+dDgpiePwrHscSSjhHU9mMgbLkHUFWBHhjbXaluKcWWwQ7WryMksQWtJIOjqsDvOUDoBOkzVq3CpS6rXcUzXLqM7ZVBJTLkEDQKAgAoXE+GK73WN3FjtYS4AEJIAgDMwLLoY03olsWYvAic2J1YHVROwIB/PeonETMXMQOaeaAP60tZttly9piAEgDNpIAA1jr8KJfxKoM1xwondjA/M9arlll4FLNJ53PxJJrw3+dAxmLVELkjKBJO4jzEb/Ku8NxYurKhxr76Mk/AMASPUVXI416a6i+deQA9QfmKIy0QJPFR72FV/EoPWdf1/xQVWiG5Q2Uv8MUarbV9Z1cj5eo/pSow/h7hfEd7nx9f1FWf2qk8Vhg8MttGMiZJWfWaAFvDeHuV8R/ebb6UbBYXnTubYhm/ebb6UmmG8PcW/Gd7lM4DDw69zaHOdc8x/UVVxvK2spA+7Tc+Fx5+teqWH0G1ldT1Jr1YenYLkk+G+N9iI+Wtctzp+0bH9fGutaM+C/18LafL1qKiI5cR4fP4fWqGsLZJAIZ9tnoz2TSeBx0GOY/91WQuigrLuGIMipWWNe45eZUXIcrPdt2wYDRmcBtDp4c1VRxF23dZM3bEtaVc+VAC4uljyLOyDSDUGiRqnWXxHtQyBhkUuEuFVDHma25UgGPAACxboBHlUcT7VMgvd2CyZezGYjPKBm6aZA2voKLpZYrgbucWAVUXrC27euxUPuI0HMPrR+C4S6L167cTs862kC5lb7pMrNI0g7D0pGz7RObhAt92LhtZouSCBq05ezyyIjNMaxRbftcDbDdmfuVuMDmULmZQZLLqqgkllnQGou6g2CuW72IZftJRLIa0BcZgzkPnADypO0A6DyqixOLvXLN9Gdyq9g+ZgSRbZyL0xbtl1WFzADzE61qLXtBmAYWswN7sQUuKRmiQQSBKmd/OncNxVLhYK3OrMrLmGYFWIJgHQetDb582MOHW4mHvCGxNq2l21aXK6sD2kLtKaA5dPhQsX7TX1L2zevT9oe2bgtoNEAgZSwAJJ1k7VuMXjLTEqXJdCemqlfGQWA2G5G3nVY7WLiXCC7oWDNAVlLeZ8zHWrE2z54xiX7Ai/eXt2ytFtWgqCcwOaCDA06V5vaO72hm9d/ahZNjKA+QGM85pkgTtGu9W2L4naILBrsKA6McsBdBmHkuoGYeYpW5xKxLXC93MzAByVmRE67wJH5iqxcyXC/aG9dulWuXwAzQMolwHK7zyhRE9TJ6ChcW4jfV8Sbd3EqLTWsqwv7zQ5idRtp9atnuWlk98Mt0gHlEOATc1nTTNPpM15cdafMFa4Sbg3I3yFhPU6AkGOhijFyKXsXfN98ly7nGIyJYa2ShtTrca5HUSc06U17RWovWWNt7ttBd0Vc/OUi2So9TudqhhvaW2GCqWIaIPuyUzgGTOYr6bkTFM2/aq00EaghGJDLCi4xHMQdxlk04Z3SAwrfZPshts9xLCFwGCDV9ED6wQAfyqy9lsM9pbgYMqNczW7bNnKLA0mTqTJgGBFKn2nXpbMsWCBtJZXRFzacshw0nYab6UwvFmKXZWHskhlzSCQoac0A6gjpO9Gbab9neECzaWUtrd5gzLEkFywBPwj8qs2rI2faK40AIuYtbAlnVYuA6kOgbTLG0Hoa7f9o7gUwozpnzrzt92RtkXQGfE0AExrrVZu2na5S929+v1+tKqrXtBJQFYZngA5oydmXD5iMvTr6+VS4XjmvEqyhTkVwQXIIYkDxIswRuJB86bNU0zE1K1hidW28vOmbeGHy/X6/OmcwFVnaouYEArFm2Rn0JfXXoRU8BYh17uwOc+/8A32o2NthoORGhh4jEb0DBWIcd3YHOffmP6ijWN5i2tAgadgup2M16uWWIkBcP4joDtt67V6sPUk1gzPZ3djs3r08qjbs6jkvDl3zSOlSu2dT3TnTcPv8AChi2RqLd0HLpzSPyqqFEHSmrOKqnu48mordNQX91FfLInKwdfRhsfrVPj7uHuXAGO1wBjlbIzqrqqF4yhgWI30NGweLIIqvXC3fs/wBmFs/h7XMoXLnzZz7wfXwx4tZqKuxwu2P3ajkNvw+4d1+B6iuXeE2jOa2NQ0yOjKqtv5qqg/CqXF8AlsQVtAF3tZCABy5ka9128U+dDxWENlj2IVGbEFLSzEpctIpYL5I65/SD50VoDwq0XNw2xmMyYO8ZSfKYOWd/WuPwq2QvICFAVRrspBC+oBA+e9Uo4SUZwLTOQYt3Q+UC2LOULMyTMykQS0zpQWwNxUVXts5zqbj6mV7IBIt51HKZUiYB5tZojT3LajWNe07U6nxxGY/0OlIp2aXA/NIZmALnKGfxkA7TJ9Ky7WMTltg9qCttVSAzFXFxg5MOFErl1bMCBUcVgnUsxe+qG+ULFmbLbCAgjMGgF+XMOh+dVm5RpMfYS8jIrtDO7nz7xMsD0kg/nSIwj57ty4bxd8oIQQsKCF0k6a7+WnSs9Yxt3OoBuMA1pScqq03Hgq4OucqRou2hMTR/aEkXGk30RbWZVZ2AdsxzeFlMRAjU67VXO15uB3AkC5iZW2qSSxEh0aRrypCkabGD0r17gN3LdUte57kknOSAwXXMXk+HYyDAnahNxpwzCL6KGC5GZZUBJDHnzx6BIyzqDTeGxrsmIJ+0MUIKkbRkzSQHYRI01mBrE0TdQv8ABGOeGxQPbOwMkgB1ZRylsu7TMedQHCRbzm72vMywWZ5UqjrObNmaQ+x6T8aTbjFzKT3ryLTlgRFvM0ENLQfTMRHXSgYrHsO0zEpy3chcrq6ZcmoJBaDEKSNKqcrOxhbKnQuRAEcoE9n2eYQMw0AMEkTrFO/YbLwCsgKigTpFsk2xHxOtZX7RdZnhj4WIAk8nZEq4GSJJiGzayRG1P/YnGYZrxh7WWLlzZiouCQRI1Pwozf8ALS3OHW2zSs5g2bU652DN10llU6ekVK3gkVCgXlac25zTvLEyZ+NUK27gxC5Vuwt4LPOwNvLEklsuWegUkdTRONWLpvE21uE9mmUrmjN2jEiQwVeUAGQ2lGT97gVuFCrlAdWM5iWCZsqkkyAJMeVGPB7MKDaWFkLodpkjzMnUiTrrVJZtsWdraXCwu3szZoVk7wC2pzaHNkA0BBBNd4dw+7nkA2suRxnRghcZ1dSvaEnR/FOpUUNflpEw6woKgqhGUEaCAVH/ANSRRrfCLMaJB0mGcGFbMBMzAI0Gw2rGYjA3mt5ezObJcykQYc3XIiXAtiCuupI06VqsHxA6hlZYgaxzcoMiD0Jgz1miXhcE1An9fr5/SkLnED0+v6/rSN+4zdarKwxCeYRtRAYgD4/rzoODtQ47uwO8PvTHqNdRSVvCR0Vj5MYG4pnA4aHHc2BFz8eo0Gu+oouPeLu0oGaVw45jpm+HWa9XLVo83LYXm6Geg9a7WHtdfD6/dPt0bf4V5MPqO7u+Ho1efC79y23Rt64+H37q74Rs38KoFiMApMwQagMEKLjMWFPMHWR11n4R/OlxxNTtUEjh4NN2GpJsTNeXEUVazWfXHOcV9nzro5YXNC2UgE2Nozifibeu9Pf4oo0pL7LaKqsaLc7QHM2bPMls0yWM7+RimmLnEU9rCUDm1lD22e2S6mckSDoAu4IJMR9V7XtMpILwo7TIWzAoJtlwwMCRAjalLWAsW7Yt3XBYpGrkCC0nIpPLqAdPKmrdu0rB8zZs2YMzkktlKAyTqSrRV0xaj/8AlVsIXKmMmYAQSedkgf8AwLHpGtPHjqqzK1u4uUgFuQrzsFQzmkTM/nVPi+AJqRJ7spObUKzMxidpJPymvOwfOHJGdkJMAgFCCsqQQRpqDoacs8LvieKthC5DOFgnJvGYbEetI9ujrcbJiIRubMSCpXckHVdI6UI8C7hrJt3iGbNmGUDVg2igBcsjauWuAKtq7b7PEkOSWghQMwAMAaAQKqIrxC27aLigzEQTmU6qWGp9wgEjXXXyoa42zlZVGIUMRCiVnNPMPNCAdRtBJoeP4LcNtkjFu2dMrFgotgaF4G5gkH4jap4n2fBYtlxS5cqIJGluIZN9Qw97fb5jgH7ZYS28DEC2gRuaQCpIUP8A71OgkDrvRmxKK7qqXg1sqWLa5Q/hn4xIqD+zmnP9qfLlVJyiFzoSDHinIFnTppUMP7Pi0zMExLSQpzMNsxIk7mAQuvpQ4Lp7S2FVMs5ShKiIAFvU+ogCuW/aFW2Vy5IATlk5gTI1yxCsd6Rb2ZRGIcssSMrRMEMp+Eqwk+gqSYFUEB2zAhlaFEQMvhAymQ0Eka0Thc2uN6wbVwDIbhJyiEHjJBbNp5Rr0mj8N42l5ioEELmAJViQTHuk5TO6nUTVfhLCjKNTltsgzGZVyC0+ZJFNYfBKojPdmFUHOZVVYMFUxtpqTJI0oxdLVLYA0AGs6aanc/Ougfr9fH60MXutcOIqsJsf1/Gg3LlDfEUjfvVUOG5+v186ZssDVC+IIqVrFMdI303qKvr1qYhVeCJBIAHxqOEwkOO5tL3n45jQbeYpa3hTlE2FMONWua6x0jbp03pnC4SHHcWh3w3ubaD8/rRce68tWQM0pYHN5jyFerq4Yy3JZXm/ET0HlXKw9yb4bfum8PR/7VF8Jv3Vzb8dFfDb90duj1BsNv3T7dHqhW9gwZHY3NtCWn51W3sIynaKtcVhwAT2d3YbNVVjixnLavA+Zb67aUS2RF8QFpS7iyaUv2LwmVIoVqWoxvYtzFV23jDFRbB+tBdAu7AaE6+gk/SiektfdrmIYDs9bKjvEzDxPsJAkT9ajxPh+XD27XMwDos9YDCT6fyiu3sQi6m4g1jUxrAMfkQassDjUcQzrtmDDUR1PoNN6GqorHGbyM4fPmAVCyaFiqPkc6GVzMCV66in8VhQ+Y2kd75N8u1tWBZCGKGSNVkoFHxG4qzuYS3lzkqyzlDB1ifLWmsPhFIMdrlAzaXAQFnx7+GQfmDrQ1fCidsOoc9liOwlAqi4VRrkPIJOyxlzT1FBxPZC2FJum4V5W7U9naGfxrrJyzAG5y9BWwHDTBIW9rBkXNx+KZ8Ov1rp4WYPJe3Ec+mvUa7Giavhmr+cYhS1rGRzC2A6mVCjnGupJ1iNB0pHhzEq6xePaJaXluMwDM8MXzH7zLJgR4ToNK2b8NPNyXhqNc+k+vpt9ajc4WeaUveIEy+x2mPLYVTnwzGHXvYC4gXO3dbozmRbAOSRqIHdZZ8zvTGGssq3gLWJukYmJNxQ3hXUyQDr5QNtKvn4Y3NyXtXHv/OJnUQJg+RqLcK8ZC3QMw1z7ban46f1ozZfDC8SsLce6LK3VuAuCWcs7sVPdgD3VgwfgB50hbRCwmPs4YTJbKGa22mvkQPgW9a+g3uFxm5boytJ7wcsRJIn69KqMdYU5xnZAjBbgdxALTCtrsY0Bjai6vhmTiVTsSOa8ChYkNmiAAFMRERn8zNXicRJ3r17g/Z5gzqpTVgYGVTME66AxofSothAvvrJOk6E/ChcNivjjXLeMJ9aXtWlYAi4pBbLIIPMY5fj6UTD4TMAQykEbjb5fOm2b06btY4TrVlaAbpVFf4eQCZmPSoYZ7qmFk+m9WOeWOmgbCKdwKnb4eRBFnMJA8WXf+VKYd7ravacwQORsp+cyfyijnA7n7O/jG9wH89armK+C8X+XAi4N7kxqPpRcPg4cf5e2IvL+8mNvzFAOD8X+X99d7m235g/Oj2cJFz7i2IvL+8mNvXai494vxbKloSyvNtPoK5U4y5uS2vP0b0FerG30UcSoUMTaO06N5SSaVe7mBK2ngqCCH3BGhqq9rCGtELKEKzEhjrCnTpvS/AcOFsAtmbMqkcxGURt1/lVc8rwuHw/i7q709+gXsIDm7u/sPeqVxU5uVunv/2rr2E18ew98/0o4lzhInur5GmhNHwWCGZu4uDbyPWuvhk5vvNvxn+lGw1hMzfebD3z/SouPcS5wrNPIR8qzPtJwBwU0MFbw2mIsMfy0rWvhV11uf8AzP8ASqL2pwq8utwcl4+M/wCg3pUeli/anh2S0TleftCzp0OGQ705wbBA2GPZXtMETIj/AFH122rvtnh1Fswbn7Qu7/8Atk9KsOD4Rfszmbn/AKeD4+ue76belFZHsv8AIg5L37Qeun3Y+tabhWHH2a53d/8A9P8APT7y9J/7evyrP3cMv2Bdbn7Uw8WmltdYjfU/nWn4VhV+zXDNzTh/4+vaXvTbTaga4VhwVsHs8R+xOND625I9DrpR1sdzge7v6Pa97/oPt/Kh8Dw6m1htbn7K58Z3lPTbTamhhV7DBGbn3ln3/wDoN6UNsn7QWB2tru7w/wA3d3P/ALldvWn+NYcZcV3eI8GIOp0H+at6n0/nFL+0eFUXbWtzXGXff2/zKidqe45hVFvEmbngxBAz6ftdseWtAPgVgfY8P3WI/a26/wDTvfx1+tJ+ymFH2HFd1e+9tDQ6b29/jP8ACn+A4dTg8NJuftTe/wD7L89PT60n7KYZTgMTrc/aLQHP/wBS0PLXzqKhbw47fir9nfhVuDQ6jMW1bzBy/Wl+O4URjxkv6YjDjU7HKd/Xyp3DYZc3GDL6Zo5v91zfTXah+0FhR/iWtzTF4eJfzHXTWqq047gx/wCYd1f0w9vcgwCL29Q9o+Cr9swMJcXNicvMNtV2NWHHcEo/xHmuaYa2fH6Xt9Kn7U4NfteA1ua4yPH0kbaUZUHsvwQth7WhH/mKr8O8QfKrf2e9mm+y2WH4do/3NSvstgFOFQ5rmnElHj6donpvvr61fezWDX7Jb5ru3+ofxnTaoVHG8LyW2OR2jeAKqWwu47C9ow1BA/OtJxDCJkua3dv9Q/0qkvYO2M/3mjj94fX09K3i8fX7gNgAJ7i/4xu/5TrRLmE8X+XuaON329DrUruFtjPpcMEHW4fy+lBvW7Yzcr+IRNxv0a084j4Txf5cjvBvc2+pn60a1hef7hRF5d3mNfnSd02+bkbxjd2P/NRS/bD/AHX71d2bzFLVx7xsFhS3Ig5vxDyFepD7UhLRaUa+ZNcrm+k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2" name="AutoShape 4" descr="data:image/jpeg;base64,/9j/4AAQSkZJRgABAQAAAQABAAD/2wCEAAkGBhQSERUUExQUFBUWFR8YFRgWGRgaGBsaHBgcHBcYHBocHyYfGhwjHBgcHy8gIycpLCwsHR8xNTAqNSYrLCkBCQoKDgwOFA8PGCkcFBwpKSksKSkqKSkpLCkpKSkrKSosKSkpKSkqKSo1KSwsMCkpLCkqKSk1KSkpKSkpKSkpKf/AABEIAM0A9gMBIgACEQEDEQH/xAAbAAACAwEBAQAAAAAAAAAAAAADBAIFBgEAB//EAEQQAAIBAgQDBQUFBgUCBgMAAAECEQADBBIhMQUiQRMjMlFhBkJxgaEUM1KR8DRDscHR4RUkU2LxY3IHJTVkkqIWc4L/xAAZAQEBAQEBAQAAAAAAAAAAAAAAAQIDBAX/xAAoEQEBAAIBAwMEAQUAAAAAAAAAAQIRIQMxURITQQQUYfDRIlJxgaH/2gAMAwEAAhEDEQA/ANUmGAUABG5dZMdKHewgIINu34P9Su2sQWtiezPL7/w864wGumH8I60FXisHGYG1b8IjvN/r+oqFyyObktbj95/ff4VbYi0pDAjDnQbn++9K3eFKS2XsNxpq36NWVwy6d+CZsDXu7PiHvk/MR1o68OOvd2vFuCxn4a7/AJdKJinsWD3ty0hOu2p+C70Th/GsLcIRcSmboGBQnbQZgJ26a02z6Kt0wSdba79JpDH+yuHuNmZcpzKzQWAITZSAQANTrT9zhxM83WhNw3/d9KjtMr4cu8KtELkFu26P2iwqEEhSnMp8S5TEegjakLvs0VtWUt9iTauC4pdSM2rEqQp0U5zAG2nSrVOHL5n6V5sA/RvqRQ9WU+FFhuHtbtvpg2uOzOwZmVeaBknUgBRGo33rnCMB2QfN9lUPzBFJKoIAKy3rLbASdIq0uYa7ptp/2n853FJYi1fQTmtxlIHIp+AOm1E9y+A8FhsjYhmOG7xs67nlyIsH5qfzruCsZDeZ2sFrj5tieQGLSzGkL08yaE168A3eL4f9JT1+GtSu4q9zc48I2tL/AEppfc/ANvhQGIa4Xti2rZktiSpuOOa5ljlOrQvmxOm1dx3BFNu8EuWszrlGYaSbpu66aHMSJ8qK+LvjNznYful+um/5VJsZf15z4gNbK/kdPrQ9xBMK1x8Q9z7OhuqtuAM0QLkvIA1m59KHwvCuLiNcGGXs7YtiDmzGUJYQBA5P/saM+Lv68/vj9yJ/hr8a99rv68y+L/SGm3h0/jNNJeoW4dw51awrDDZLNy4Q4eSwZWCjLEjxa69BRbODf7R2jLhmUXO77w92mWDlt5YLkzLE9QNKmt7EEjmt+I7Wlj5eutN2MPiNM2UwdIVFiqe5+CGK9nXu3M6/Zp5Qj85azlmcgGjyeh842qyu4Em5bYvbQW80LkU8zHRgWMAgSBodz60VsNdI8UfOP4CoYbhEklmJP686Hrt7RYHD2ScxFssI1OWRlJK/kST86OAmng2/20svDV82/Mf0qX+FL5n6UTefhX8dwclSuSMpGqA+UVTXrUbm14eqHp/OtL/g/wDu+lQbhB/EPyrcscM8MsrvTMXLg5tbOw9w/X1rj3Bza2tx7h1+m9aK57PmCe0bbYKp6+tcXDKmaC8wNTbB/lTcSdG3uUwWCAOdjbkMCBk66an/AHelWfajXmTxj3D+pqL3Tzc77j3B/T61Jrx5ua54h7n6/OsV6scZjNRj/wDxXuEYW3mIKm8IgRBCP5+c/Su0X/xOxgGFVWDHv1IzCPcuT/GuVqO07NE7oF5Sg/8A2L9BFQa4Neax4R7poeHxqdmMtwDTWUJg6abfWinEjXvE2A+6Onpt9aww9cbxQ2H6e6fX61W+03HzhrLFFU3HYJbhdCx6x1gTp1MVoMIJZgSGHlky1mPbjDC0cO+YIoxA52XMFlHAJEiY3+vSgw2M4LfUi7iVYK7APcJBIBO7RtofKOlfRPsmHKshRFwlnxmBDsNxmGpCgySDq8DprmfaG9lslDijde7CIidkFMkanKCQo333ij8N9nOzRlDt2+HOfJc57BGpQqhiFYAjMIKsDUrTYcBxJt4G019iClqWL+IKNp9QsUReL8yB7V22LhyozhILEEqpCsWQkAxmA10oLgYvCjUoL9oMD1BIDD4w351y9h8Rcyl+yBRs4yliHuKDkJkDKmYyRqTEbGiHMHxVXvPaEgp1MZWiA8H/AGFlB/7h60TC8YtuVjOA57tmRlR+oyMRBkajzG01WWvZ7J2OV3ZkJD5nMMtwEX405WYnOPUCjPw68bC4fKmVci9rnjltspVsmWQ8IBoYnWagtrzAbkD4kecefnp8TQjdjfajYjBJccMyywPLqdOYPEbEZgN+nxqiwOEzuE8WHw7TbJnmaOS2QwEizLa9SU/Capo1euETzvGXSEnSfMD/AIqNy6ebnueEe5/aqvjuDN3E5ezW7GGmC5WO+Oo5TvBnbSpXGfC4UhmvO6WwqnzckhFBJkrJVZOsCgs7jnm5r2w90fqK69w82t7ce6P1HrVFwYNZd8O64kSguJnZSSQMt8yGIjMQ8TPMfKleO4ZLgxzlLjm3aQBiQSpFt5EzprGnpQ01JuHXmveIe4Py0qQc/iuasN0jy9Kpfab7pJz5e3tT2hHZx5Nr4aLwC6B2qpbyhLiHNbebbFlnfzAXXeJGtE0u1OUEs27aZgF30A6CZHzrt++tsSzZRMCep8gNyfQVmeG4Z7tmx2iwbd23lQ6ZQlwG5dadS7QYB0APmTV7jMO5u2rqFSUV1KsSoIfKcysAYYZY1EQxHWgLh8clzMEMlTDAghgSNJUwRI9POkjxxVeAlx1yuS6iVHZkB4G7gE6ldojXo5gsIVe5dcjO+UQslVVAcoBMFjLsSTG+gEapNwAZhkuXEtgOMgjQOQWCsRKgkbfkRReFndxirbN0kZAmeR1ULOnnPSvcOxvaJJUo4Yq6EglWG4JG+hBB8jS2M4YHRLQhbasuZddUTUIPLUD8q9hOGdndZkY5XQBlJZpcGFfMxJ8Mgz6eVB29xzKtxzabs7TsrtmSeQiSFJBO4Mb0biPFFs9nmBIuXAgI2BIJzH/bpSuH4HbD3HdLbs943FJUEgEAASZ1GWfnR+I8P7bICdA5L7yVa1cQwejc8g+lBG7xRBcZCxDKqswAYwHYIu3mx2+FTeGQOjXCGUMCh3B1B1+IoHD+F3FuC5cZGYrcF0gEAybfZEA+Qta+pq0e4AI6bVUqsuzzff8ATy/KvODzaX+nUf12ruIsHm5HOg2f9fOoXLHi7tuh8f8AD0oig/8AEfBi7hVUyrLeWJM6ZLk7esV6je3GAnDCFI75dmn3Llerc7Ok7LFnyoOYppGiA/Lb6104rxd5c3A0tj8v71N7xyDW6vLByifl8PWhXGPNzYjden0Ou1Yc6sMFeDkkGY89D+VC49wlcTZe08gMNCNwRqrD4H6TVR9uKXDvMwZ3+dXGH4krjyor5Ti/YfF2n5bZfKQVe3BEjYjqI03rUWOG4zFlO3RcMApV3QntHVhDoBqFVtzOxFbTMK8KiuWrQVQqgAKAAPIAQB8hpU5qNdoJA0i/GHW+U2tr2QYwD967L1YGNABlB11MxFOUN8MpYMVUsvhYgSPgelQdt4+4SBFt8zqgYZhbzktmWTmLZQu69dNNYna4vmiUYCQjEkHK5JULEAkBhGYRuPWBLgrNtTyW0WBMAKNDI16QdZ865FkFYEZYAAJA5dVkTqVJkEzvOs0VzE8UtqGLo6tABXkzcysyiQ0AwrEqSCNNDIkeIQFSxR4yBtWiIkzDbRvrS93htvJlzkANKi9lZQzBlMyJbNnjmJMxUL/CibNyzlUqbfZoc8nL2YWW8zmBMeUVUTxVxRbe5kdlVc0q4OnUgz6VFSIuZrN20M0ntCFnQljE8wCqSfQVDHcKL271s21AccpDaAHrGx6k7TSV/wBnQwYFbS95n7uE1yMoYiSDqwOXbSDoaGlnexVsZp0ylSZurptrvtr8pqNzilpQeZYJJEXM3ultANDIUkeewmkX9ned2Mas+mbbtVgkaxoY6bb1DHcEHMQEUkZNCrai2UDeexmBAkCgNc9o0QE9m85SQpABaFVlA194OCPKDMRUsR7SHK2RTm5wCQcvIgYGYg6HbpGulKWOGry5+ZteZiSSWQI2+vgUCOgp37QmHUHKNWgCUXXKcxzOQq8qwST06zUErfFHtypPanMUV82YNcKobSDKoCqZafIj10l/jrwY7ImSBBbTLeW1z+hzzpU1xtstb7tgqsoEQEV7iSgKA8xg76gFxvNWWHwaIIVRBJJ0kklixknfUk+nyoomHclRJUnYldpGjROu4jXWig0K1ZCiFECSfmSST8ySfnRKqJihPcipTS15SaAn2mpA5utVz2DQoYedVDuNtAzyK3L+KOtAeyObu7fhB1euuCV5haY5feMHeowNdLHgHU0Qn7TK4sgpkXnXw6gyH1+UfWvU5jrgKgHs2EzAG2n969Wo1tLEZivhvDQeAj6wdqE6HXTEeIbtt8fSi4qwWAlLjQRqrx16gbihNYOvd3fEPf8Ah9KyzSmOw/OTDD/u3+dADRTnELDAZgtxRMEMZj1nrVPiMWEBYzA3gFj+QBPXyqKs7WMirXD3pFY23xq0SNW1E6owEEEjcaZgpI89/KbjgnExcBIDjKYIdcp1UMD66MKK0FdqgxPGroS5cRUyI7CWDkkIOaAgnmeVB2WCTI2KvHS11bdsK3dsTzD7wIjLbBHo+pg+nWoaXVdmqPCcac+Ps+W+tpyodfGgyMqvzAZzl10bcGj43ibpeVYTIxCgSe0YEHPcAGgROs/zigb4lbDWrgKs4KEFV1YgiIHr5Vlr/szee2TcW27ta3bxdq7JnO0DIiBRB3zedOYX2rbs3d0GYAFbYFwOSQxUEOoEcviWRo2ulWh44ptWyFm5cyAWwQDmZZIk6COb8qpqkMWbly2Ey5H7VDJKkBVuhsxnQ8qho67UjatOrLYW3YUm2GuBbgkdm0G4DJntiQBm10PWrlOOW7jLbXIS9vtBn0yxHK2sZ5OgBO07EEixnFEW6bZWyScknSAXJCA82YnQ7AgdSKKom4ReKd5Ytwexa4iMhJIW4tzcwWzFGI2A260fssUquosWdUULDIMpysJkOAHkpIylZHxq3wvE1um4MttSMrc2hIacreIweU8pgjqK5xLjNm02Vnw2YuoiRIDGMxE+lBV4u3iYcLaSZeCLiRLLb7MjmnQh5061HFcPvs16OzEs2XLcABBylFAzSIEzovXVpq6bi1mY7XDSzKVgzMiQQZiTB060piOPWADN/DhSw1VXO6hs2g0hSCT0nWJoivtcDZShuPbhGVgDLOIvFykxG0CRHXcQasTae4tliwS9b5swAZQ5TK4CncQx6yIqvv4rK+VALjZC28DxBVMxtqWPoDvS9r2klbXhlrmVzm5Qou9nnEweYxAInfTSg0GE4AqlId8ilGKcsM9sQjTuNgSo05R5VerWQbjV632obIClo3U5WAIRua2GJh+SJZYysQINP8W4y6hWtMoBUlFK5nuMYyIokRI3I236VBoa9NZh/aY27jG8SloFgvIIbIoJAuZ5mZiVAMb0PCe2K9gzXHtm4DdhVMjkGYJmGh0jWg1JapKQayFzjOIS1eGa29y3aS7mjIArqxblE5ipQgeYIPSn8fxrKr9ndth7QzXFZS5y+WUFTJJEa67VTTSKgqRtj0rHf/lN5Ltu3c7IMSiuozBiXBOdDMZVPKd9QdRoKtxxJzpmA9SKIaxpEkTZ8Ozb7jypU3BrzYfwdV/jRGxE/vLWqndTr8fSoLe/6lvwfgP1qoOlxTAYo2m2XTp516vLcMAhwdOggfwr1aio3sMeqAmRqHiNfLrQTgt+6PjH7ymriTGYW2MjUmDQ2ww/Bb8f4zWUBXBDUG0QCxH3k7jynWk8Tw8LKkZZ26706cIP9O14/wAfpSt8PlChLSxMHPJH5naiqDiHB7FpM7u4ARbemXMYUqsErM5SZEx16CmsK9uRcRmhuaJ5TKKgkeYCCJ2M+dUXtIW7S0rAvrnIGpIG386SwF8hbtohl5Wa2DuBBJHx0/jUe2dDfT38tRawSy0s4BdmXIzIVFwDtUJG6kgn502cHhzHdKIQoMojRgAdRBmBo24k1jr+MjD2Dm1DCdddzvQMXfZrt2WOng7wIAOjAe90qH218tz9kWVILEBxccuzOzlFi2CT0B1j0FTxGCUu14NdzNAbK7BSBspG0elYbHEtYF0s2cwphuUxp0+FN3cT9ke0RnZM5LKWPMIGn0ofb/G2iHArNxSr57hK5Q1xszIAGACmNIzH46zXrns/a5WRlsOpBFyB7oKjNvOhj8vKqXASRiGa8qOLYcAkgiZIgdCCQKaW9cS1auDFg9o6hg0nqdT57D86q/a3+5frw5AEHaWCtu01vmGpD5ZJIOh5Z086BiOAJnLC5YAGTQrmYZGLctxmzrJMEayPKlGxbXXxJbFW7QtGFCrCwJ36tt186nxLiebIgxKuSoJ7G2FzROpYmFOnlRPteZN/8NW8AyMzi9h2ZjbDk2wMyIWJkDQ3TOr+nSu8QwTNcz279le/tORkBE25AYT70RI6+YquTi7nCXyb6ZlcKpy80SumYb770YXGW7Z/zebOVLBgTPKDEdd4+Yot+l1vdGXgKhgRiEIW4hjswZZTJiNBJJJET6xpUV4EttQqYnJBygqgmGVA8EgwSUDSNjMaaVXnjtwrfRb0ntSxfKdEGwU9CSIFMW+KNnwubEaMOeVMHUwWnc+pot+jsnf97p8U4ct1w4vCSrW2CgqSshkZTGjBh9aWOAw6jMwztnzZmguzBgR8tBpERQOIcQP+cjEDW4uWE31GoPQVWm0bt2w5cmXyIMscqgcx+JoT6Tjdv73NX8GjZwpyZwVPMTlVml1UEwgbXbzp3F4W08M4nKsKQzCB1EqR5VSrhUe5iGIzKBKsJjwnXT1FLI0phw89lzZt4nMYn6UPt5fnlobFi1nLgKZnWZGo5jBMAmBJ3PWn8PkUELlhixYSDJYkt+c7bRpWUGUNfFv7vsjMTGb0n50JQot2yRbHMJKN3sT1Wiz6Xe+WmFuzbVrcAJcEMCxkiIAkmYA2Gw1qwuY2265bg5ZBgnqpBHXzArJcSKO14gICDEuWLkz7g2AqV3AljhwALjNbHdmY8PiJH60ofa8Tlulwdh3F05iZnRjlzAZQxXwlgDE06l5RorgSPeWfnWR9kMOFNw9pl5zoAWAj+Va63idpvdD+7+u21V4+th7eWkVxG3er4D+7/jptU7d/bvPc/wBP+21COP2i4x5Ttb0+O21cwmIJZee792fc+u1HH1Q4t+FHPOnvLXK6mIYKIV20HigVyjTt+8Nz2Y1mGBn5VnOEe1Iv4h7XZKAHXKSjCOUls34ZIETvWku3NQMyjXYrS9tUBzA2QWaWOTUxtJosqQA00seI9fjQjZUxph9z1P8AWjLcGnNZ3Pu1xLg5eax1900RWf4UmcXAuHzQROY7egJIGn8/M0hjeBo5DE2cwBghogHcafGtACNNbGx901EINNcPseho368vLHv7H24IBtyRuDMetTb2cUqAwVsqgSfIf8VqTbGmuH28jUdPxYfw/hqNe7nrW2Yu8JtxkdrQXcAmPoN6bOFs9blhiu2bWD5QetC9oh3uHyvh80NBySAeWJ86rbuItjDWSpshkcZ1ycxYA+I9Z/nHSj14dC54y+ru0D4a0xZWfDFsgkZZaJ/P/mm7lm0wy57MW4ygJ4SNIMdaoLDul+9N632j4UsYTZiRyqOkAfwrnCcbYTsj22S6BDZbfx+9kQRGxGo8tKNXoWTjLfbsvcZgbDszM1rNpJCEfIxUsbg7L6u9rlgCEIgfh0qgXs3XGXDcViplDkImQ20fxqWJx6s1kXbwWz2SmAhC5teUx8taL7OXH9V/YurnDcPDc1uMwbRDE7fLamr3ZswY3FLIwyRb226D5VncMEuHEKLzNZQhrfI0ZsuoHpGn5VDBMiYR7puOXPIcqkSCw0npsNaF6V+crb/LRqloC4q3Fh3GcC3v8etJ8X7K3bzHvAjgAZNln18iao8FilGJs5LoEkA9mh6jwsT4jFXCY6+A5xN2LU80W/WIPpRM+lenlL6uP2F2u2VuJ2TFhfZRk7MBQqkHNsZIP8K8OKPcYrbUMLd0gEqBHw5dNB0rns3Z52udreKh8lmU3WZ08v7mkLWJt9pd7W5itb5K9msSJMzJGs60dvTjcrO9i8s4m3bs5r5yjOQyC1IPQeECd9vjSKcYw+bs+xcWwJjs9fOckQBvrNDw1i9esEdrfgX81kOpkgT1+B/Oa9bxeJOJLd52jKViIX4zt8qGHSw3lu7/ANrizwXD3rQNplyuD0gHzBESCPI0DDeySKRPZDyIBNPcCwrWbKobl0kuSYTST0GnSKskuHTnunm/AP6UfN6mXpysxvCsXgmGmTDFtzlM+v63pjDYS0hU2uQwRpb1PzI0pj7ZEc908x2SgHEMcvNeiToFA86rll1b5cs3FtwFd9SxMWwJJ3O23pQxiycveXdjsmn8PpXVY8ut/c9PrXEJ5f2jc+W+uv8Aaq45Z2o23PLzXzofd+u30qeBnMn3/hPSPn/aoWlPJpf69QPn8f70TB2+ZOW9s27UZl5PWr0KJW7t1En6V6i4ckAQp/8A6NeqPRsJ70Ec5Gv4ZoS4jbvBufcrpxMkHM667ZZjSorifD3j9fcojqYkcver13t1xcRt3idfcryYrw94evuV5MT4e9Ox/d0HlvjTvLex9yuLiBp3lrb8FdTEbd6fCf3dTt3CYi4dv9OgGLw07y1t+ChX8UqKWa7ZUBDLFNAPM6bU7btOY7zp+AVWcdwF+72dm2whua6zJCBUIIQkAmXbKIjYP0oqVvGKyhlvWiptgqRbnQjcaeRrr4ga97b8P+n/AGqhum/hx2VxzbVLyvmS2xQWnLMy5okqrysHaR0iq/G8fuM1wJiwEa8y5vCAotIUUPlOQM06+YInWo1y1z4oa98vhA+71+FQuOkse1SSoB7pdQdxMdZrMf4lda2jHHPreW0pQSDbJOpJQZ2G2YbxXuI8fvL9pt28S57IpztbHKuS3CzHidy2vkG9KG75aghArqHVVIEqLQA18wAB9K9eyFWUvKiNOyED0AiqHHcZuTiGTGXMtu/btqotplKsbWYHlnTO3XpUxx1pe42NZIvNbNprIIyqzBRpz5yAGmQIou6vTdADAXSBIEC2APhEV4XFAZRcYDNsLYA/ICsxgvaZzethsTfKXFJbOllZhVKsqLzIp18R1n0qA4xf7KzcOLxJN207MDbSAy2syxA/F/GictQAg2dxD6RbG/5fWiNf37y9Gb8G9Y/E+0d8obi4i+EOGdk7sS1xEtk3DpouZiB8J60fjPtCYu9nir+mGzCAv3guKJ/+JOtQ5agX4/eX/F0SPltUhidfvL/j/B/bSsdxDj1z/MOb+JRWsFrKlcpHOVtk+TOIb5xRcdfuW3urbvY9ptW21LO0G8BcKg6qwtzHrFXZutat8n38QZf8O/0qSOdNcT49stYnG4glbow93HvZPZmW7Ug3O2EhSef7uSQv0qNuxcZXTLi2tNiEILdqFAKtm7t2Fy4ARrrGoPSjNum3N8iP2knNtGv9qCMSzR+0RmPl03mspZ9mrjW1QrdAGLLBbn3QtlBLMmcxBmFmZ+dW3B+E9hZKEOCL9whVaBkLnIYkxp0kkVXLKrO3OnLiDzHrXRPLyX/EfeH9d6US1t3d483+r/HX61MWDp3Vw83W5/eq5bFVDy8l/wAR98f13ry2jy93d3P7z+Ou9DTD7dy3iI+8+P6+XrXFw3h7kjmP7z4/oH0omxLVg8nd3Nz74/U0TA2OdO7bUtM3PT470umG8Pct4j+8+Om9FwWH507kbne58dP70axvKztWtB3f1LdfQGvVG1hlI5rabn3p6+derL0o3HggZrognZdNqgt86d5d6+5+ta6WMj78b7aj/moI505sRsen61qo6mIPL3l3Y+5XbV8nL3l3Y+6K4lw8vPf2Pu1J3dVBVmaNDmoGbSkAHOxPrA+lOq8iqqxiyd6ctXagOy1xa7NcoJlj0MfCkr2B1czBuABzAJMCFmZGgoWF4/ZuG4FaVtKGd/cgzOvWMpn+dNYHiNu8ha2wYAwYkEGJAIIBEjWhpXYlCJm4dAI7sGI9I0pW7cEP3p1Azd0Nfjpr8TWhKgfOkcZYJBKu4MbATtrp1mqrI3Paa2VvQLpC52uBbdsKOzYwW21dlkdfOi4njthb94zdN1EUs4tLmJJCi2DvMsB86hc4EIvBcTfHaK63ItjmFwswBH+0sYPlRLvAU5ovYkDs1TwAksLoui4Sdzn19aih3MYiJcJsXkPaIuTs7PMX5RzDl9D5fOi3OOiHVkxIuLdW0lsi2SSyZsoI5VXJMnyot3h1xiS+KxT95bZh2aqp7MyogHl11JG9SxXC8zO4u4pXN1LisFEqy2xb2JggrI+dDgpiePwrHscSSjhHU9mMgbLkHUFWBHhjbXaluKcWWwQ7WryMksQWtJIOjqsDvOUDoBOkzVq3CpS6rXcUzXLqM7ZVBJTLkEDQKAgAoXE+GK73WN3FjtYS4AEJIAgDMwLLoY03olsWYvAic2J1YHVROwIB/PeonETMXMQOaeaAP60tZttly9piAEgDNpIAA1jr8KJfxKoM1xwondjA/M9arlll4FLNJ53PxJJrw3+dAxmLVELkjKBJO4jzEb/Ku8NxYurKhxr76Mk/AMASPUVXI416a6i+deQA9QfmKIy0QJPFR72FV/EoPWdf1/xQVWiG5Q2Uv8MUarbV9Z1cj5eo/pSow/h7hfEd7nx9f1FWf2qk8Vhg8MttGMiZJWfWaAFvDeHuV8R/ebb6UbBYXnTubYhm/ebb6UmmG8PcW/Gd7lM4DDw69zaHOdc8x/UVVxvK2spA+7Tc+Fx5+teqWH0G1ldT1Jr1YenYLkk+G+N9iI+Wtctzp+0bH9fGutaM+C/18LafL1qKiI5cR4fP4fWqGsLZJAIZ9tnoz2TSeBx0GOY/91WQuigrLuGIMipWWNe45eZUXIcrPdt2wYDRmcBtDp4c1VRxF23dZM3bEtaVc+VAC4uljyLOyDSDUGiRqnWXxHtQyBhkUuEuFVDHma25UgGPAACxboBHlUcT7VMgvd2CyZezGYjPKBm6aZA2voKLpZYrgbucWAVUXrC27euxUPuI0HMPrR+C4S6L167cTs862kC5lb7pMrNI0g7D0pGz7RObhAt92LhtZouSCBq05ezyyIjNMaxRbftcDbDdmfuVuMDmULmZQZLLqqgkllnQGou6g2CuW72IZftJRLIa0BcZgzkPnADypO0A6DyqixOLvXLN9Gdyq9g+ZgSRbZyL0xbtl1WFzADzE61qLXtBmAYWswN7sQUuKRmiQQSBKmd/OncNxVLhYK3OrMrLmGYFWIJgHQetDb582MOHW4mHvCGxNq2l21aXK6sD2kLtKaA5dPhQsX7TX1L2zevT9oe2bgtoNEAgZSwAJJ1k7VuMXjLTEqXJdCemqlfGQWA2G5G3nVY7WLiXCC7oWDNAVlLeZ8zHWrE2z54xiX7Ai/eXt2ytFtWgqCcwOaCDA06V5vaO72hm9d/ahZNjKA+QGM85pkgTtGu9W2L4naILBrsKA6McsBdBmHkuoGYeYpW5xKxLXC93MzAByVmRE67wJH5iqxcyXC/aG9dulWuXwAzQMolwHK7zyhRE9TJ6ChcW4jfV8Sbd3EqLTWsqwv7zQ5idRtp9atnuWlk98Mt0gHlEOATc1nTTNPpM15cdafMFa4Sbg3I3yFhPU6AkGOhijFyKXsXfN98ly7nGIyJYa2ShtTrca5HUSc06U17RWovWWNt7ttBd0Vc/OUi2So9TudqhhvaW2GCqWIaIPuyUzgGTOYr6bkTFM2/aq00EaghGJDLCi4xHMQdxlk04Z3SAwrfZPshts9xLCFwGCDV9ED6wQAfyqy9lsM9pbgYMqNczW7bNnKLA0mTqTJgGBFKn2nXpbMsWCBtJZXRFzacshw0nYab6UwvFmKXZWHskhlzSCQoac0A6gjpO9Gbab9neECzaWUtrd5gzLEkFywBPwj8qs2rI2faK40AIuYtbAlnVYuA6kOgbTLG0Hoa7f9o7gUwozpnzrzt92RtkXQGfE0AExrrVZu2na5S929+v1+tKqrXtBJQFYZngA5oydmXD5iMvTr6+VS4XjmvEqyhTkVwQXIIYkDxIswRuJB86bNU0zE1K1hidW28vOmbeGHy/X6/OmcwFVnaouYEArFm2Rn0JfXXoRU8BYh17uwOc+/8A32o2NthoORGhh4jEb0DBWIcd3YHOffmP6ijWN5i2tAgadgup2M16uWWIkBcP4joDtt67V6sPUk1gzPZ3djs3r08qjbs6jkvDl3zSOlSu2dT3TnTcPv8AChi2RqLd0HLpzSPyqqFEHSmrOKqnu48mordNQX91FfLInKwdfRhsfrVPj7uHuXAGO1wBjlbIzqrqqF4yhgWI30NGweLIIqvXC3fs/wBmFs/h7XMoXLnzZz7wfXwx4tZqKuxwu2P3ajkNvw+4d1+B6iuXeE2jOa2NQ0yOjKqtv5qqg/CqXF8AlsQVtAF3tZCABy5ka9128U+dDxWENlj2IVGbEFLSzEpctIpYL5I65/SD50VoDwq0XNw2xmMyYO8ZSfKYOWd/WuPwq2QvICFAVRrspBC+oBA+e9Uo4SUZwLTOQYt3Q+UC2LOULMyTMykQS0zpQWwNxUVXts5zqbj6mV7IBIt51HKZUiYB5tZojT3LajWNe07U6nxxGY/0OlIp2aXA/NIZmALnKGfxkA7TJ9Ky7WMTltg9qCttVSAzFXFxg5MOFErl1bMCBUcVgnUsxe+qG+ULFmbLbCAgjMGgF+XMOh+dVm5RpMfYS8jIrtDO7nz7xMsD0kg/nSIwj57ty4bxd8oIQQsKCF0k6a7+WnSs9Yxt3OoBuMA1pScqq03Hgq4OucqRou2hMTR/aEkXGk30RbWZVZ2AdsxzeFlMRAjU67VXO15uB3AkC5iZW2qSSxEh0aRrypCkabGD0r17gN3LdUte57kknOSAwXXMXk+HYyDAnahNxpwzCL6KGC5GZZUBJDHnzx6BIyzqDTeGxrsmIJ+0MUIKkbRkzSQHYRI01mBrE0TdQv8ABGOeGxQPbOwMkgB1ZRylsu7TMedQHCRbzm72vMywWZ5UqjrObNmaQ+x6T8aTbjFzKT3ryLTlgRFvM0ENLQfTMRHXSgYrHsO0zEpy3chcrq6ZcmoJBaDEKSNKqcrOxhbKnQuRAEcoE9n2eYQMw0AMEkTrFO/YbLwCsgKigTpFsk2xHxOtZX7RdZnhj4WIAk8nZEq4GSJJiGzayRG1P/YnGYZrxh7WWLlzZiouCQRI1Pwozf8ALS3OHW2zSs5g2bU652DN10llU6ekVK3gkVCgXlac25zTvLEyZ+NUK27gxC5Vuwt4LPOwNvLEklsuWegUkdTRONWLpvE21uE9mmUrmjN2jEiQwVeUAGQ2lGT97gVuFCrlAdWM5iWCZsqkkyAJMeVGPB7MKDaWFkLodpkjzMnUiTrrVJZtsWdraXCwu3szZoVk7wC2pzaHNkA0BBBNd4dw+7nkA2suRxnRghcZ1dSvaEnR/FOpUUNflpEw6woKgqhGUEaCAVH/ANSRRrfCLMaJB0mGcGFbMBMzAI0Gw2rGYjA3mt5ezObJcykQYc3XIiXAtiCuupI06VqsHxA6hlZYgaxzcoMiD0Jgz1miXhcE1An9fr5/SkLnED0+v6/rSN+4zdarKwxCeYRtRAYgD4/rzoODtQ47uwO8PvTHqNdRSVvCR0Vj5MYG4pnA4aHHc2BFz8eo0Gu+oouPeLu0oGaVw45jpm+HWa9XLVo83LYXm6Geg9a7WHtdfD6/dPt0bf4V5MPqO7u+Ho1efC79y23Rt64+H37q74Rs38KoFiMApMwQagMEKLjMWFPMHWR11n4R/OlxxNTtUEjh4NN2GpJsTNeXEUVazWfXHOcV9nzro5YXNC2UgE2Nozifibeu9Pf4oo0pL7LaKqsaLc7QHM2bPMls0yWM7+RimmLnEU9rCUDm1lD22e2S6mckSDoAu4IJMR9V7XtMpILwo7TIWzAoJtlwwMCRAjalLWAsW7Yt3XBYpGrkCC0nIpPLqAdPKmrdu0rB8zZs2YMzkktlKAyTqSrRV0xaj/8AlVsIXKmMmYAQSedkgf8AwLHpGtPHjqqzK1u4uUgFuQrzsFQzmkTM/nVPi+AJqRJ7spObUKzMxidpJPymvOwfOHJGdkJMAgFCCsqQQRpqDoacs8LvieKthC5DOFgnJvGYbEetI9ujrcbJiIRubMSCpXckHVdI6UI8C7hrJt3iGbNmGUDVg2igBcsjauWuAKtq7b7PEkOSWghQMwAMAaAQKqIrxC27aLigzEQTmU6qWGp9wgEjXXXyoa42zlZVGIUMRCiVnNPMPNCAdRtBJoeP4LcNtkjFu2dMrFgotgaF4G5gkH4jap4n2fBYtlxS5cqIJGluIZN9Qw97fb5jgH7ZYS28DEC2gRuaQCpIUP8A71OgkDrvRmxKK7qqXg1sqWLa5Q/hn4xIqD+zmnP9qfLlVJyiFzoSDHinIFnTppUMP7Pi0zMExLSQpzMNsxIk7mAQuvpQ4Lp7S2FVMs5ShKiIAFvU+ogCuW/aFW2Vy5IATlk5gTI1yxCsd6Rb2ZRGIcssSMrRMEMp+Eqwk+gqSYFUEB2zAhlaFEQMvhAymQ0Eka0Thc2uN6wbVwDIbhJyiEHjJBbNp5Rr0mj8N42l5ioEELmAJViQTHuk5TO6nUTVfhLCjKNTltsgzGZVyC0+ZJFNYfBKojPdmFUHOZVVYMFUxtpqTJI0oxdLVLYA0AGs6aanc/Ougfr9fH60MXutcOIqsJsf1/Gg3LlDfEUjfvVUOG5+v186ZssDVC+IIqVrFMdI303qKvr1qYhVeCJBIAHxqOEwkOO5tL3n45jQbeYpa3hTlE2FMONWua6x0jbp03pnC4SHHcWh3w3ubaD8/rRce68tWQM0pYHN5jyFerq4Yy3JZXm/ET0HlXKw9yb4bfum8PR/7VF8Jv3Vzb8dFfDb90duj1BsNv3T7dHqhW9gwZHY3NtCWn51W3sIynaKtcVhwAT2d3YbNVVjixnLavA+Zb67aUS2RF8QFpS7iyaUv2LwmVIoVqWoxvYtzFV23jDFRbB+tBdAu7AaE6+gk/SiektfdrmIYDs9bKjvEzDxPsJAkT9ajxPh+XD27XMwDos9YDCT6fyiu3sQi6m4g1jUxrAMfkQassDjUcQzrtmDDUR1PoNN6GqorHGbyM4fPmAVCyaFiqPkc6GVzMCV66in8VhQ+Y2kd75N8u1tWBZCGKGSNVkoFHxG4qzuYS3lzkqyzlDB1ifLWmsPhFIMdrlAzaXAQFnx7+GQfmDrQ1fCidsOoc9liOwlAqi4VRrkPIJOyxlzT1FBxPZC2FJum4V5W7U9naGfxrrJyzAG5y9BWwHDTBIW9rBkXNx+KZ8Ov1rp4WYPJe3Ec+mvUa7Giavhmr+cYhS1rGRzC2A6mVCjnGupJ1iNB0pHhzEq6xePaJaXluMwDM8MXzH7zLJgR4ToNK2b8NPNyXhqNc+k+vpt9ajc4WeaUveIEy+x2mPLYVTnwzGHXvYC4gXO3dbozmRbAOSRqIHdZZ8zvTGGssq3gLWJukYmJNxQ3hXUyQDr5QNtKvn4Y3NyXtXHv/OJnUQJg+RqLcK8ZC3QMw1z7ban46f1ozZfDC8SsLce6LK3VuAuCWcs7sVPdgD3VgwfgB50hbRCwmPs4YTJbKGa22mvkQPgW9a+g3uFxm5boytJ7wcsRJIn69KqMdYU5xnZAjBbgdxALTCtrsY0Bjai6vhmTiVTsSOa8ChYkNmiAAFMRERn8zNXicRJ3r17g/Z5gzqpTVgYGVTME66AxofSothAvvrJOk6E/ChcNivjjXLeMJ9aXtWlYAi4pBbLIIPMY5fj6UTD4TMAQykEbjb5fOm2b06btY4TrVlaAbpVFf4eQCZmPSoYZ7qmFk+m9WOeWOmgbCKdwKnb4eRBFnMJA8WXf+VKYd7ravacwQORsp+cyfyijnA7n7O/jG9wH89armK+C8X+XAi4N7kxqPpRcPg4cf5e2IvL+8mNvzFAOD8X+X99d7m235g/Oj2cJFz7i2IvL+8mNvXai494vxbKloSyvNtPoK5U4y5uS2vP0b0FerG30UcSoUMTaO06N5SSaVe7mBK2ngqCCH3BGhqq9rCGtELKEKzEhjrCnTpvS/AcOFsAtmbMqkcxGURt1/lVc8rwuHw/i7q709+gXsIDm7u/sPeqVxU5uVunv/2rr2E18ew98/0o4lzhInur5GmhNHwWCGZu4uDbyPWuvhk5vvNvxn+lGw1hMzfebD3z/SouPcS5wrNPIR8qzPtJwBwU0MFbw2mIsMfy0rWvhV11uf8AzP8ASqL2pwq8utwcl4+M/wCg3pUeli/anh2S0TleftCzp0OGQ705wbBA2GPZXtMETIj/AFH122rvtnh1Fswbn7Qu7/8Atk9KsOD4Rfszmbn/AKeD4+ue76belFZHsv8AIg5L37Qeun3Y+tabhWHH2a53d/8A9P8APT7y9J/7evyrP3cMv2Bdbn7Uw8WmltdYjfU/nWn4VhV+zXDNzTh/4+vaXvTbTaga4VhwVsHs8R+xOND625I9DrpR1sdzge7v6Pa97/oPt/Kh8Dw6m1htbn7K58Z3lPTbTamhhV7DBGbn3ln3/wDoN6UNsn7QWB2tru7w/wA3d3P/ALldvWn+NYcZcV3eI8GIOp0H+at6n0/nFL+0eFUXbWtzXGXff2/zKidqe45hVFvEmbngxBAz6ftdseWtAPgVgfY8P3WI/a26/wDTvfx1+tJ+ymFH2HFd1e+9tDQ6b29/jP8ACn+A4dTg8NJuftTe/wD7L89PT60n7KYZTgMTrc/aLQHP/wBS0PLXzqKhbw47fir9nfhVuDQ6jMW1bzBy/Wl+O4URjxkv6YjDjU7HKd/Xyp3DYZc3GDL6Zo5v91zfTXah+0FhR/iWtzTF4eJfzHXTWqq047gx/wCYd1f0w9vcgwCL29Q9o+Cr9swMJcXNicvMNtV2NWHHcEo/xHmuaYa2fH6Xt9Kn7U4NfteA1ua4yPH0kbaUZUHsvwQth7WhH/mKr8O8QfKrf2e9mm+y2WH4do/3NSvstgFOFQ5rmnElHj6donpvvr61fezWDX7Jb5ru3+ofxnTaoVHG8LyW2OR2jeAKqWwu47C9ow1BA/OtJxDCJkua3dv9Q/0qkvYO2M/3mjj94fX09K3i8fX7gNgAJ7i/4xu/5TrRLmE8X+XuaON329DrUruFtjPpcMEHW4fy+lBvW7Yzcr+IRNxv0a084j4Txf5cjvBvc2+pn60a1hef7hRF5d3mNfnSd02+bkbxjd2P/NRS/bD/AHX71d2bzFLVx7xsFhS3Ig5vxDyFepD7UhLRaUa+ZNcrm+k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84" name="AutoShape 8" descr="data:image/jpeg;base64,/9j/4AAQSkZJRgABAQAAAQABAAD/2wCEAAkGBxQSEhQUEhQUFBQVFRUVFRQXFBUUFBQUGBUXFxQUGBQYHCggGBolHBQUITEhJSkrLi4uFx8zODMsNygtLisBCgoKDg0OGhAQGywcHCQsLCwsLCwsLCwsLCwsLCwsLCwsLCwsLCwsLCwsLCwsLCwsLCwsNywsLCwrKzcrKysrK//AABEIALQA8AMBIgACEQEDEQH/xAAbAAACAwEBAQAAAAAAAAAAAAADBAABAgUGB//EADQQAAEDAgQDBgYCAgMBAAAAAAEAAhEDIQQxQVESYXEFIoGRsdEyocHh8PFCUhNiFJKiBv/EABkBAAMBAQEAAAAAAAAAAAAAAAECAwAEBf/EACERAAICAgIDAQEBAAAAAAAAAAABAhEDMRIhE0FRBCIy/9oADAMBAAIRAxEAPwD7G1ECyAiAIgLCtUogEtc3F408RY2RGbtfBdJL4nD8Vx8QyO/IoMSabXQixsIitrtxyhSq+Elk0hctErBneIy91KrlvMc9kLFG8HieMQbOGY+oTMrlAkXGf5mnsPiA8SNLEbFFMtGV7DypKzKkpihZKSx+Q6n0+ybJSuOiBO6aL7Hhs5rKeZWeDdM8QmOSHWA3VWzpBOEpaowwc041mxQa5H20QsZHXBVodM2HQLcqByvZaoqSqJQAUVkqysEoGIUMlWSskoWYy5DctuKw5CzHeC2shaVyRcqSqVoBIooosYBiaM3GfrySBqzNsswfZdQpfEUZuM/VK0TlH4I01sNWWkeKKw7qbESMOgJdpIPEM/UbI9coDnRc2QCzo0qwcLeI2W5XCqVnNcHNty0I2K6Lsa0N4iY5aztCdFYS5dDZKWxzeJnkfIrnYjtJzh3O6JzNyfBO/wCbjZxDVsxtbJU4uNNl1FqmLObJVOi6wHzKo1FQ6KCVXABJVnmZWngmFQdoskMkdeie6I2HoiJbBu7jenpZHlQZyy2XKolUqJQFISlsTieGLTKM5y51SpMn8hGKvYkpUNU64cLeWq0SuU5xkRY8kxSxe/nolkq0CM72NErJKriVEpCp6JRVKi6SRtRZlRAxqVJWZUWMWSsqiVRKBhbE0JMix9fuln1E+SuX2pWa3Iy7+oNz7Icb0I4N6NCrcoeKrAC5A5lco495yAaOdz80hWMmSZO5umjgfvoZYn7Gcb2jJ7nn7BLUqmpudZ1QAxFptXVGCjovGKguhx1VO9i4j4qZ6t6fyHzB8VymvjPJM0XBjw7Y36GyMlyjRS1JHQoVQLeCEXQSqqNueRPqq44581EsiPr+CXbUJPuiObKxQCK0FHXwB7g8fVMpDss90j/Y+gTkrnls5pr+jUrJKolYe6EpMDjKlo3z6LjYntBjDwuMdZjzTOIqzLj+l5jF0WuJcRc5qqVIGPH5Jd6PQCvMFuRva8j2WC7yXlXYamLhonoEXC1HCwJHT2S0Un+NrtM9bhahHRNtdIled7Cxb6he10FreGCJBkzIPl816KVPIkhVBx6Z6RXKxKkqxI3KkrBKqUAhJVEpTE49jPidfbM+Oy5eJ7XcR3Bwjc3PsPmnUGxlBs7dWqGiXEADU2C5uI7aaLMHEdz3W+5XFLi5xLnEkam/6Wy2bbSqrClsosS9hsRjaj9eHcC33+aEGRePzdSYiFTyZz6KiSWilImIpcVxqk3U0/xCfRL12WkdStQrQoYlRoVG99lnDvLjDb9LrPoCKrvW8NiBZh38+SbZgSbmAPmqGHa02FxF9VGWeMdCSzRiNUGG/EIW3RksUcUHm9iAJHO4lHexIpX2dEJKSTFzSOagdA5ozammiDUN7IlLD9mGC6eR9fsn5XOwlYF8f6/UJ4lRns58v+i3FJY6tk0a59NvzZM1HgCTouO4uJk6ny2CMFZCTpCPa2KiGDW+en56Lm8IjogYiuH1HOzEkDoLLdMRmml0duKHGCAvlDD/AG/CmibpYUHOIaP5GEpa7PQ//L0opcf9zPhkD8l2kKkwNAaLAAAdAtrnbtnHLt2d1mJacnDzj1RJXKe0EXCFTsZBPh7Lr4h8CemPVu1GD4e+eWXmubVx9R2Z4Rs33zKRq1CwxztbRDGKXTDHFdm8NDlVo5Ks0JuJHjzTDKloVGGmVwrOSs1BZD90pi5UcZC05mQAlFo4Fzvi7o83fZByS2a0KyPD1RBQe/4WwP7Gw9yuph8GxkQJO5uUwFKWb4I5/Diu7HAu48e4yA90zTpho7thHRdKEniGcN4t6fZc05Sls553sVc0/nyQalPdPFySxMkgNuT+SeSi2Rqzj4hxbVYWCXExwjUahegc1Zp4IU2zYum7voNgiPNlfEmkd2BNRAm6Xqt/SOG5yh1HKp0IxQcBVA1IPoumSuHRMVWE7wutVNvyylPtks/TsxWfPRc3H1uGm6DeD7J6obLi9rv7oFrnzA/AmVaOSP8AWRI5WHYABH25IwQKtgIVNdKEj1eN9hapEFN9gYaXcZ0FvzzXPazicB5r0fZg7sxEn5CySTqIMq4xHgoqVrnOMeaVVUiPmsgwgV3HLc3/AEvQOlIR7cnuuHNrvofXzXPpg2kyuzjW8TSyxLsvp9FzadEkfCfKFfG+jN+gfHCr/IRkmmdmuNyY5Z/pO0MI1ukncrPIkNQhQNQxAJ62CfpUr98E8gUZxyi6w0XU3Ns3FNDlOuxoj4fCPmmGu2XPha4QVFohLEjoKwkQ538TPI3TFCoSLiL/AIUrVEpQaDKEKpQ62IDc/JLRJiWKovBAbJBy2G8pqhQDeZOZ3+yH/k4xnA5H6o1N863GaDx12LGKTM4lhLYGdkEYY6nyCbVFFSaLRm0LHDDc+iwMIwaeZJTRWCtyZucvoEMa3IAdBEpZxm5RMQ+8fkob7hNFCT7QvVevO4581OTRHjmfou1in8IJJgC56arztKXGZzkpvVjflxtycvgUtnotikobXzTOCE3yU7PRjZKGHgW+I/kLtUKfC0AaCPuk8O3vDlddAKM3ZLPL0RRRQpDnGjTe3NpI80J77jTNdxYqUwcwD1C7rDH9H1HEjiz0Rw9NVOz2nKQeR90N+COhB6iEbRTywkChR6FVpOH8T4XUFRYchvCs26rRdZZZcrDWRoveyNPRZehVagaLmNvsNVhX2EDomEd1VrAJPuVxa2NcSA218znblorZSk3mdTMyjwvZy55+kdE4wuNu6Pmo0DRAo7IzLFZpLRy22GZ3ei0c5Hj0Q6tYRCGa8JdjIeBVEpehWm09OiNKi1TKEJQ6joWilKrpM6BZKwNmXwsOOipzkJ74CLJtnN7WrD4Trn0/fouZTGcfpTHV+JxPO3QLdKpa6LPTww4Y0aaybJ5tOOizhWCOaK6TYa26Kcn6L6G8IyATv6JgKmtgLSi2cU3bsipRUSgKejlUrKpdpzEWVZUWMUhvYDmtrLjusFOhZ+EbpIQXUC0SSOuS3Wxn9b89EoaHEZcST+ZbJ0n7H8zQvi67tBA3I+i5jBLpJJ6r0bWAiOSVq4W4sqRaQHnb2J0BJ6BOtFslTKEfVEc2Ag2TcrMQtPfbmUF1YboFTEjhMaaboUJYw93osf5QdVzMLVqGf5ARe3jlmu3hKbcweI7nMeGim8kR8dPsxhcKZBJiMtz12CfJWZVEqTlZRuzL3oTwEKtWh0FXUTrpE3IwTAXP7Tr8LDFttbmwTDiuR2tWBIZe0uPoPqgNhXOaRzqVM+H0XS7PoSJOmSFgmTYLpAgCBolkz17MmyLhmy7oPmfwoIdZN4NsNne/sosnldIYUUUSnIQqipKpAx6NUoou05SFUgYvFtpiXHoBmegXFxuOqVLDuM2/kep+ieMGzN0P47tdjJDe84aA2B5lc01n1CC4zyyA8EuMM3iBFxt6p1rIsFdQjEk5NhdOqNSQCdvlqttfOVkkkaDV9h+ap9SQhGpAWWyloo6JWeYtol24vOfJZxmJj88rLFLs5z7ulo/9RtGnijSS7FSAtqcToAkn+Odt+QRKuB/tG8DIZ5nVdalQbTENAG/PqUlUdM81HJl9I0l0AENytaFGOjJXVFwtubZcfsCGWV90RrwckgLILnEXBvyTc6HUh+pSvxZxlyQ6lQdFijjJsUZ4Dtiqxn0FxvQtVNl5LH1eKo4k2mB0FvWV6nFYY8J4DeDAOROl15sYQgjjBbuDn56p4tHZ+ONSbY9gBwtJ39E2wE5pNoIFsk5SPJSkd0g/DkN7JwJbD3PQfNMpJHHkbsuVJVKSkJkVSooVjHoZUJWQVJXccpy+2cKDDwJ0d4ZH6eKQdQ5yvQ1GgiDkc1yXUyCdwdLDqqwl1QkkBYIzCIRfPJU99suSy4/pHsQKR0QmFR1SBb85KNaXju576BH12NRb6s5aIjGudlluckWjggPiv6DwTSlKfwdRoDSw4F8yNdumyMoopt2OBxNLiECy5lYcA7w1tz8V2CsPANjcfJTlGxXGzjB4zlGJkJipgRm23LT7JdlMjOQouLQlNGckKuNkWqeSX4xrbrISBKK22qRyWCRyWYQugoa/5O9uei29ocIIBHmuY917rVOvw5XGy3kKxlQV+A/qY5G4+yGWFuf2TVKuHcjsiqnKzpjmfsFhPhne6PKwBoFcoNit27NSpKzKkoANLJKhKySsY9ACrlCBWgV3HKbSmPEDiGmY3H2TIKjuaydMzVnFqPvaEJzhaLk5AeyP/wAB/Fwj4Rk43ttGZIT+HwzWC2epOZVXJICihSjgf7/9QfUp9rQBAsOVlaik5NhoipRQpQkVKFQoBIVRKqVCUGYyVlwWlklKahSrh9ilagixXTKE8TmpygbicwtlAcF0KuG/qfA+6RrCM1CcWgUBc5YL1poWXOEKRjLuqZp4yM7j5hKtPzVcN7LJtDJs69OqDktLjOJGRIKZodoCwfbnp47KkZ3sopHQVysqJxi5WSVCVhxWCegWgFFF6Bylq2qKIGKKqFSiASoUKpRAxAqKiixiyqCiiwSoVFRRKYyVhRRBhKWCoogYyQhVGA2IUUSS0E5NWnwuIEwEEhRRcbFMh6slRRAKMtCy+mCookChnBVCHBukHwiMk+VFF0Q0ViU5YcFFE5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20" descr="http://www.tsvetnik.info/images/q-acidi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1039528"/>
            <a:ext cx="3253339" cy="5818472"/>
          </a:xfrm>
          <a:prstGeom prst="rect">
            <a:avLst/>
          </a:prstGeom>
          <a:noFill/>
        </p:spPr>
      </p:pic>
      <p:pic>
        <p:nvPicPr>
          <p:cNvPr id="14" name="Picture 22" descr="https://encrypted-tbn0.gstatic.com/images?q=tbn:ANd9GcRP_Iv1wYq1eTIINw8aFW9HCHk0GbSVCB-foBw2d8Y-9oNXQ7_iv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0553" y="2627295"/>
            <a:ext cx="2486025" cy="1838325"/>
          </a:xfrm>
          <a:prstGeom prst="rect">
            <a:avLst/>
          </a:prstGeom>
          <a:noFill/>
        </p:spPr>
      </p:pic>
      <p:pic>
        <p:nvPicPr>
          <p:cNvPr id="15" name="Picture 10" descr="http://upload.wikimedia.org/wikipedia/commons/e/e1/Universal_PH_indicator.jpg"/>
          <p:cNvPicPr>
            <a:picLocks noChangeAspect="1" noChangeArrowheads="1"/>
          </p:cNvPicPr>
          <p:nvPr/>
        </p:nvPicPr>
        <p:blipFill>
          <a:blip r:embed="rId6" cstate="print"/>
          <a:srcRect b="10395"/>
          <a:stretch>
            <a:fillRect/>
          </a:stretch>
        </p:blipFill>
        <p:spPr bwMode="auto">
          <a:xfrm>
            <a:off x="6697217" y="2710804"/>
            <a:ext cx="1874425" cy="3320717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429676" y="1886551"/>
            <a:ext cx="2271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Универсальный индикатор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84859" y="1819175"/>
            <a:ext cx="2319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Растительные индикаторы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545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6279" y="0"/>
            <a:ext cx="78660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Знаки, предупреждающие об опасности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веществ</a:t>
            </a:r>
            <a:endParaRPr lang="ru-RU" sz="4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48130" name="AutoShape 2" descr="data:image/jpeg;base64,/9j/4AAQSkZJRgABAQAAAQABAAD/2wCEAAkGBhQSERUUExQUFBUWFR8YFRgWGRgaGBsaHBgcHBcYHBocHyYfGhwjHBgcHy8gIycpLCwsHR8xNTAqNSYrLCkBCQoKDgwOFA8PGCkcFBwpKSksKSkqKSkpLCkpKSkrKSosKSkpKSkqKSo1KSwsMCkpLCkqKSk1KSkpKSkpKSkpKf/AABEIAM0A9gMBIgACEQEDEQH/xAAbAAACAwEBAQAAAAAAAAAAAAADBAIFBgEAB//EAEQQAAIBAgQDBQUFBgUCBgMAAAECEQADBBIhMQUiQRMjMlFhBkJxgaEUM1KR8DRDscHR4RUkU2LxY3IHJTVkkqIWc4L/xAAZAQEBAQEBAQAAAAAAAAAAAAAAAQIDBAX/xAAoEQEBAAIBAwMEAQUAAAAAAAAAAQIRIQMxURITQQQUYfDRIlJxgaH/2gAMAwEAAhEDEQA/ANUmGAUABG5dZMdKHewgIINu34P9Su2sQWtiezPL7/w864wGumH8I60FXisHGYG1b8IjvN/r+oqFyyObktbj95/ff4VbYi0pDAjDnQbn++9K3eFKS2XsNxpq36NWVwy6d+CZsDXu7PiHvk/MR1o68OOvd2vFuCxn4a7/AJdKJinsWD3ty0hOu2p+C70Th/GsLcIRcSmboGBQnbQZgJ26a02z6Kt0wSdba79JpDH+yuHuNmZcpzKzQWAITZSAQANTrT9zhxM83WhNw3/d9KjtMr4cu8KtELkFu26P2iwqEEhSnMp8S5TEegjakLvs0VtWUt9iTauC4pdSM2rEqQp0U5zAG2nSrVOHL5n6V5sA/RvqRQ9WU+FFhuHtbtvpg2uOzOwZmVeaBknUgBRGo33rnCMB2QfN9lUPzBFJKoIAKy3rLbASdIq0uYa7ptp/2n853FJYi1fQTmtxlIHIp+AOm1E9y+A8FhsjYhmOG7xs67nlyIsH5qfzruCsZDeZ2sFrj5tieQGLSzGkL08yaE168A3eL4f9JT1+GtSu4q9zc48I2tL/AEppfc/ANvhQGIa4Xti2rZktiSpuOOa5ljlOrQvmxOm1dx3BFNu8EuWszrlGYaSbpu66aHMSJ8qK+LvjNznYful+um/5VJsZf15z4gNbK/kdPrQ9xBMK1x8Q9z7OhuqtuAM0QLkvIA1m59KHwvCuLiNcGGXs7YtiDmzGUJYQBA5P/saM+Lv68/vj9yJ/hr8a99rv68y+L/SGm3h0/jNNJeoW4dw51awrDDZLNy4Q4eSwZWCjLEjxa69BRbODf7R2jLhmUXO77w92mWDlt5YLkzLE9QNKmt7EEjmt+I7Wlj5eutN2MPiNM2UwdIVFiqe5+CGK9nXu3M6/Zp5Qj85azlmcgGjyeh842qyu4Em5bYvbQW80LkU8zHRgWMAgSBodz60VsNdI8UfOP4CoYbhEklmJP686Hrt7RYHD2ScxFssI1OWRlJK/kST86OAmng2/20svDV82/Mf0qX+FL5n6UTefhX8dwclSuSMpGqA+UVTXrUbm14eqHp/OtL/g/wDu+lQbhB/EPyrcscM8MsrvTMXLg5tbOw9w/X1rj3Bza2tx7h1+m9aK57PmCe0bbYKp6+tcXDKmaC8wNTbB/lTcSdG3uUwWCAOdjbkMCBk66an/AHelWfajXmTxj3D+pqL3Tzc77j3B/T61Jrx5ua54h7n6/OsV6scZjNRj/wDxXuEYW3mIKm8IgRBCP5+c/Su0X/xOxgGFVWDHv1IzCPcuT/GuVqO07NE7oF5Sg/8A2L9BFQa4Neax4R7poeHxqdmMtwDTWUJg6abfWinEjXvE2A+6Onpt9aww9cbxQ2H6e6fX61W+03HzhrLFFU3HYJbhdCx6x1gTp1MVoMIJZgSGHlky1mPbjDC0cO+YIoxA52XMFlHAJEiY3+vSgw2M4LfUi7iVYK7APcJBIBO7RtofKOlfRPsmHKshRFwlnxmBDsNxmGpCgySDq8DprmfaG9lslDijde7CIidkFMkanKCQo333ij8N9nOzRlDt2+HOfJc57BGpQqhiFYAjMIKsDUrTYcBxJt4G019iClqWL+IKNp9QsUReL8yB7V22LhyozhILEEqpCsWQkAxmA10oLgYvCjUoL9oMD1BIDD4w351y9h8Rcyl+yBRs4yliHuKDkJkDKmYyRqTEbGiHMHxVXvPaEgp1MZWiA8H/AGFlB/7h60TC8YtuVjOA57tmRlR+oyMRBkajzG01WWvZ7J2OV3ZkJD5nMMtwEX405WYnOPUCjPw68bC4fKmVci9rnjltspVsmWQ8IBoYnWagtrzAbkD4kecefnp8TQjdjfajYjBJccMyywPLqdOYPEbEZgN+nxqiwOEzuE8WHw7TbJnmaOS2QwEizLa9SU/Capo1euETzvGXSEnSfMD/AIqNy6ebnueEe5/aqvjuDN3E5ezW7GGmC5WO+Oo5TvBnbSpXGfC4UhmvO6WwqnzckhFBJkrJVZOsCgs7jnm5r2w90fqK69w82t7ce6P1HrVFwYNZd8O64kSguJnZSSQMt8yGIjMQ8TPMfKleO4ZLgxzlLjm3aQBiQSpFt5EzprGnpQ01JuHXmveIe4Py0qQc/iuasN0jy9Kpfab7pJz5e3tT2hHZx5Nr4aLwC6B2qpbyhLiHNbebbFlnfzAXXeJGtE0u1OUEs27aZgF30A6CZHzrt++tsSzZRMCep8gNyfQVmeG4Z7tmx2iwbd23lQ6ZQlwG5dadS7QYB0APmTV7jMO5u2rqFSUV1KsSoIfKcysAYYZY1EQxHWgLh8clzMEMlTDAghgSNJUwRI9POkjxxVeAlx1yuS6iVHZkB4G7gE6ldojXo5gsIVe5dcjO+UQslVVAcoBMFjLsSTG+gEapNwAZhkuXEtgOMgjQOQWCsRKgkbfkRReFndxirbN0kZAmeR1ULOnnPSvcOxvaJJUo4Yq6EglWG4JG+hBB8jS2M4YHRLQhbasuZddUTUIPLUD8q9hOGdndZkY5XQBlJZpcGFfMxJ8Mgz6eVB29xzKtxzabs7TsrtmSeQiSFJBO4Mb0biPFFs9nmBIuXAgI2BIJzH/bpSuH4HbD3HdLbs943FJUEgEAASZ1GWfnR+I8P7bICdA5L7yVa1cQwejc8g+lBG7xRBcZCxDKqswAYwHYIu3mx2+FTeGQOjXCGUMCh3B1B1+IoHD+F3FuC5cZGYrcF0gEAybfZEA+Qta+pq0e4AI6bVUqsuzzff8ATy/KvODzaX+nUf12ruIsHm5HOg2f9fOoXLHi7tuh8f8AD0oig/8AEfBi7hVUyrLeWJM6ZLk7esV6je3GAnDCFI75dmn3Llerc7Ok7LFnyoOYppGiA/Lb6104rxd5c3A0tj8v71N7xyDW6vLByifl8PWhXGPNzYjden0Ou1Yc6sMFeDkkGY89D+VC49wlcTZe08gMNCNwRqrD4H6TVR9uKXDvMwZ3+dXGH4krjyor5Ti/YfF2n5bZfKQVe3BEjYjqI03rUWOG4zFlO3RcMApV3QntHVhDoBqFVtzOxFbTMK8KiuWrQVQqgAKAAPIAQB8hpU5qNdoJA0i/GHW+U2tr2QYwD967L1YGNABlB11MxFOUN8MpYMVUsvhYgSPgelQdt4+4SBFt8zqgYZhbzktmWTmLZQu69dNNYna4vmiUYCQjEkHK5JULEAkBhGYRuPWBLgrNtTyW0WBMAKNDI16QdZ865FkFYEZYAAJA5dVkTqVJkEzvOs0VzE8UtqGLo6tABXkzcysyiQ0AwrEqSCNNDIkeIQFSxR4yBtWiIkzDbRvrS93htvJlzkANKi9lZQzBlMyJbNnjmJMxUL/CibNyzlUqbfZoc8nL2YWW8zmBMeUVUTxVxRbe5kdlVc0q4OnUgz6VFSIuZrN20M0ntCFnQljE8wCqSfQVDHcKL271s21AccpDaAHrGx6k7TSV/wBnQwYFbS95n7uE1yMoYiSDqwOXbSDoaGlnexVsZp0ylSZurptrvtr8pqNzilpQeZYJJEXM3ultANDIUkeewmkX9ned2Mas+mbbtVgkaxoY6bb1DHcEHMQEUkZNCrai2UDeexmBAkCgNc9o0QE9m85SQpABaFVlA194OCPKDMRUsR7SHK2RTm5wCQcvIgYGYg6HbpGulKWOGry5+ZteZiSSWQI2+vgUCOgp37QmHUHKNWgCUXXKcxzOQq8qwST06zUErfFHtypPanMUV82YNcKobSDKoCqZafIj10l/jrwY7ImSBBbTLeW1z+hzzpU1xtstb7tgqsoEQEV7iSgKA8xg76gFxvNWWHwaIIVRBJJ0kklixknfUk+nyoomHclRJUnYldpGjROu4jXWig0K1ZCiFECSfmSST8ySfnRKqJihPcipTS15SaAn2mpA5utVz2DQoYedVDuNtAzyK3L+KOtAeyObu7fhB1euuCV5haY5feMHeowNdLHgHU0Qn7TK4sgpkXnXw6gyH1+UfWvU5jrgKgHs2EzAG2n969Wo1tLEZivhvDQeAj6wdqE6HXTEeIbtt8fSi4qwWAlLjQRqrx16gbihNYOvd3fEPf8Ah9KyzSmOw/OTDD/u3+dADRTnELDAZgtxRMEMZj1nrVPiMWEBYzA3gFj+QBPXyqKs7WMirXD3pFY23xq0SNW1E6owEEEjcaZgpI89/KbjgnExcBIDjKYIdcp1UMD66MKK0FdqgxPGroS5cRUyI7CWDkkIOaAgnmeVB2WCTI2KvHS11bdsK3dsTzD7wIjLbBHo+pg+nWoaXVdmqPCcac+Ps+W+tpyodfGgyMqvzAZzl10bcGj43ibpeVYTIxCgSe0YEHPcAGgROs/zigb4lbDWrgKs4KEFV1YgiIHr5Vlr/szee2TcW27ta3bxdq7JnO0DIiBRB3zedOYX2rbs3d0GYAFbYFwOSQxUEOoEcviWRo2ulWh44ptWyFm5cyAWwQDmZZIk6COb8qpqkMWbly2Ey5H7VDJKkBVuhsxnQ8qho67UjatOrLYW3YUm2GuBbgkdm0G4DJntiQBm10PWrlOOW7jLbXIS9vtBn0yxHK2sZ5OgBO07EEixnFEW6bZWyScknSAXJCA82YnQ7AgdSKKom4ReKd5Ytwexa4iMhJIW4tzcwWzFGI2A260fssUquosWdUULDIMpysJkOAHkpIylZHxq3wvE1um4MttSMrc2hIacreIweU8pgjqK5xLjNm02Vnw2YuoiRIDGMxE+lBV4u3iYcLaSZeCLiRLLb7MjmnQh5061HFcPvs16OzEs2XLcABBylFAzSIEzovXVpq6bi1mY7XDSzKVgzMiQQZiTB060piOPWADN/DhSw1VXO6hs2g0hSCT0nWJoivtcDZShuPbhGVgDLOIvFykxG0CRHXcQasTae4tliwS9b5swAZQ5TK4CncQx6yIqvv4rK+VALjZC28DxBVMxtqWPoDvS9r2klbXhlrmVzm5Qou9nnEweYxAInfTSg0GE4AqlId8ilGKcsM9sQjTuNgSo05R5VerWQbjV632obIClo3U5WAIRua2GJh+SJZYysQINP8W4y6hWtMoBUlFK5nuMYyIokRI3I236VBoa9NZh/aY27jG8SloFgvIIbIoJAuZ5mZiVAMb0PCe2K9gzXHtm4DdhVMjkGYJmGh0jWg1JapKQayFzjOIS1eGa29y3aS7mjIArqxblE5ipQgeYIPSn8fxrKr9ndth7QzXFZS5y+WUFTJJEa67VTTSKgqRtj0rHf/lN5Ltu3c7IMSiuozBiXBOdDMZVPKd9QdRoKtxxJzpmA9SKIaxpEkTZ8Ozb7jypU3BrzYfwdV/jRGxE/vLWqndTr8fSoLe/6lvwfgP1qoOlxTAYo2m2XTp516vLcMAhwdOggfwr1aio3sMeqAmRqHiNfLrQTgt+6PjH7ymriTGYW2MjUmDQ2ww/Bb8f4zWUBXBDUG0QCxH3k7jynWk8Tw8LKkZZ26706cIP9O14/wAfpSt8PlChLSxMHPJH5naiqDiHB7FpM7u4ARbemXMYUqsErM5SZEx16CmsK9uRcRmhuaJ5TKKgkeYCCJ2M+dUXtIW7S0rAvrnIGpIG386SwF8hbtohl5Wa2DuBBJHx0/jUe2dDfT38tRawSy0s4BdmXIzIVFwDtUJG6kgn502cHhzHdKIQoMojRgAdRBmBo24k1jr+MjD2Dm1DCdddzvQMXfZrt2WOng7wIAOjAe90qH218tz9kWVILEBxccuzOzlFi2CT0B1j0FTxGCUu14NdzNAbK7BSBspG0elYbHEtYF0s2cwphuUxp0+FN3cT9ke0RnZM5LKWPMIGn0ofb/G2iHArNxSr57hK5Q1xszIAGACmNIzH46zXrns/a5WRlsOpBFyB7oKjNvOhj8vKqXASRiGa8qOLYcAkgiZIgdCCQKaW9cS1auDFg9o6hg0nqdT57D86q/a3+5frw5AEHaWCtu01vmGpD5ZJIOh5Z086BiOAJnLC5YAGTQrmYZGLctxmzrJMEayPKlGxbXXxJbFW7QtGFCrCwJ36tt186nxLiebIgxKuSoJ7G2FzROpYmFOnlRPteZN/8NW8AyMzi9h2ZjbDk2wMyIWJkDQ3TOr+nSu8QwTNcz279le/tORkBE25AYT70RI6+YquTi7nCXyb6ZlcKpy80SumYb770YXGW7Z/zebOVLBgTPKDEdd4+Yot+l1vdGXgKhgRiEIW4hjswZZTJiNBJJJET6xpUV4EttQqYnJBygqgmGVA8EgwSUDSNjMaaVXnjtwrfRb0ntSxfKdEGwU9CSIFMW+KNnwubEaMOeVMHUwWnc+pot+jsnf97p8U4ct1w4vCSrW2CgqSshkZTGjBh9aWOAw6jMwztnzZmguzBgR8tBpERQOIcQP+cjEDW4uWE31GoPQVWm0bt2w5cmXyIMscqgcx+JoT6Tjdv73NX8GjZwpyZwVPMTlVml1UEwgbXbzp3F4W08M4nKsKQzCB1EqR5VSrhUe5iGIzKBKsJjwnXT1FLI0phw89lzZt4nMYn6UPt5fnlobFi1nLgKZnWZGo5jBMAmBJ3PWn8PkUELlhixYSDJYkt+c7bRpWUGUNfFv7vsjMTGb0n50JQot2yRbHMJKN3sT1Wiz6Xe+WmFuzbVrcAJcEMCxkiIAkmYA2Gw1qwuY2265bg5ZBgnqpBHXzArJcSKO14gICDEuWLkz7g2AqV3AljhwALjNbHdmY8PiJH60ofa8Tlulwdh3F05iZnRjlzAZQxXwlgDE06l5RorgSPeWfnWR9kMOFNw9pl5zoAWAj+Va63idpvdD+7+u21V4+th7eWkVxG3er4D+7/jptU7d/bvPc/wBP+21COP2i4x5Ttb0+O21cwmIJZee792fc+u1HH1Q4t+FHPOnvLXK6mIYKIV20HigVyjTt+8Nz2Y1mGBn5VnOEe1Iv4h7XZKAHXKSjCOUls34ZIETvWku3NQMyjXYrS9tUBzA2QWaWOTUxtJosqQA00seI9fjQjZUxph9z1P8AWjLcGnNZ3Pu1xLg5eax1900RWf4UmcXAuHzQROY7egJIGn8/M0hjeBo5DE2cwBghogHcafGtACNNbGx901EINNcPseho368vLHv7H24IBtyRuDMetTb2cUqAwVsqgSfIf8VqTbGmuH28jUdPxYfw/hqNe7nrW2Yu8JtxkdrQXcAmPoN6bOFs9blhiu2bWD5QetC9oh3uHyvh80NBySAeWJ86rbuItjDWSpshkcZ1ycxYA+I9Z/nHSj14dC54y+ru0D4a0xZWfDFsgkZZaJ/P/mm7lm0wy57MW4ygJ4SNIMdaoLDul+9N632j4UsYTZiRyqOkAfwrnCcbYTsj22S6BDZbfx+9kQRGxGo8tKNXoWTjLfbsvcZgbDszM1rNpJCEfIxUsbg7L6u9rlgCEIgfh0qgXs3XGXDcViplDkImQ20fxqWJx6s1kXbwWz2SmAhC5teUx8taL7OXH9V/YurnDcPDc1uMwbRDE7fLamr3ZswY3FLIwyRb226D5VncMEuHEKLzNZQhrfI0ZsuoHpGn5VDBMiYR7puOXPIcqkSCw0npsNaF6V+crb/LRqloC4q3Fh3GcC3v8etJ8X7K3bzHvAjgAZNln18iao8FilGJs5LoEkA9mh6jwsT4jFXCY6+A5xN2LU80W/WIPpRM+lenlL6uP2F2u2VuJ2TFhfZRk7MBQqkHNsZIP8K8OKPcYrbUMLd0gEqBHw5dNB0rns3Z52udreKh8lmU3WZ08v7mkLWJt9pd7W5itb5K9msSJMzJGs60dvTjcrO9i8s4m3bs5r5yjOQyC1IPQeECd9vjSKcYw+bs+xcWwJjs9fOckQBvrNDw1i9esEdrfgX81kOpkgT1+B/Oa9bxeJOJLd52jKViIX4zt8qGHSw3lu7/ANrizwXD3rQNplyuD0gHzBESCPI0DDeySKRPZDyIBNPcCwrWbKobl0kuSYTST0GnSKskuHTnunm/AP6UfN6mXpysxvCsXgmGmTDFtzlM+v63pjDYS0hU2uQwRpb1PzI0pj7ZEc908x2SgHEMcvNeiToFA86rll1b5cs3FtwFd9SxMWwJJ3O23pQxiycveXdjsmn8PpXVY8ut/c9PrXEJ5f2jc+W+uv8Aaq45Z2o23PLzXzofd+u30qeBnMn3/hPSPn/aoWlPJpf69QPn8f70TB2+ZOW9s27UZl5PWr0KJW7t1En6V6i4ckAQp/8A6NeqPRsJ70Ec5Gv4ZoS4jbvBufcrpxMkHM667ZZjSorifD3j9fcojqYkcver13t1xcRt3idfcryYrw94evuV5MT4e9Ox/d0HlvjTvLex9yuLiBp3lrb8FdTEbd6fCf3dTt3CYi4dv9OgGLw07y1t+ChX8UqKWa7ZUBDLFNAPM6bU7btOY7zp+AVWcdwF+72dm2whua6zJCBUIIQkAmXbKIjYP0oqVvGKyhlvWiptgqRbnQjcaeRrr4ga97b8P+n/AGqhum/hx2VxzbVLyvmS2xQWnLMy5okqrysHaR0iq/G8fuM1wJiwEa8y5vCAotIUUPlOQM06+YInWo1y1z4oa98vhA+71+FQuOkse1SSoB7pdQdxMdZrMf4lda2jHHPreW0pQSDbJOpJQZ2G2YbxXuI8fvL9pt28S57IpztbHKuS3CzHidy2vkG9KG75aghArqHVVIEqLQA18wAB9K9eyFWUvKiNOyED0AiqHHcZuTiGTGXMtu/btqotplKsbWYHlnTO3XpUxx1pe42NZIvNbNprIIyqzBRpz5yAGmQIou6vTdADAXSBIEC2APhEV4XFAZRcYDNsLYA/ICsxgvaZzethsTfKXFJbOllZhVKsqLzIp18R1n0qA4xf7KzcOLxJN207MDbSAy2syxA/F/GictQAg2dxD6RbG/5fWiNf37y9Gb8G9Y/E+0d8obi4i+EOGdk7sS1xEtk3DpouZiB8J60fjPtCYu9nir+mGzCAv3guKJ/+JOtQ5agX4/eX/F0SPltUhidfvL/j/B/bSsdxDj1z/MOb+JRWsFrKlcpHOVtk+TOIb5xRcdfuW3urbvY9ptW21LO0G8BcKg6qwtzHrFXZutat8n38QZf8O/0qSOdNcT49stYnG4glbow93HvZPZmW7Ug3O2EhSef7uSQv0qNuxcZXTLi2tNiEILdqFAKtm7t2Fy4ARrrGoPSjNum3N8iP2knNtGv9qCMSzR+0RmPl03mspZ9mrjW1QrdAGLLBbn3QtlBLMmcxBmFmZ+dW3B+E9hZKEOCL9whVaBkLnIYkxp0kkVXLKrO3OnLiDzHrXRPLyX/EfeH9d6US1t3d483+r/HX61MWDp3Vw83W5/eq5bFVDy8l/wAR98f13ry2jy93d3P7z+Ou9DTD7dy3iI+8+P6+XrXFw3h7kjmP7z4/oH0omxLVg8nd3Nz74/U0TA2OdO7bUtM3PT470umG8Pct4j+8+Om9FwWH507kbne58dP70axvKztWtB3f1LdfQGvVG1hlI5rabn3p6+derL0o3HggZrognZdNqgt86d5d6+5+ta6WMj78b7aj/moI505sRsen61qo6mIPL3l3Y+5XbV8nL3l3Y+6K4lw8vPf2Pu1J3dVBVmaNDmoGbSkAHOxPrA+lOq8iqqxiyd6ctXagOy1xa7NcoJlj0MfCkr2B1czBuABzAJMCFmZGgoWF4/ZuG4FaVtKGd/cgzOvWMpn+dNYHiNu8ha2wYAwYkEGJAIIBEjWhpXYlCJm4dAI7sGI9I0pW7cEP3p1Azd0Nfjpr8TWhKgfOkcZYJBKu4MbATtrp1mqrI3Paa2VvQLpC52uBbdsKOzYwW21dlkdfOi4njthb94zdN1EUs4tLmJJCi2DvMsB86hc4EIvBcTfHaK63ItjmFwswBH+0sYPlRLvAU5ovYkDs1TwAksLoui4Sdzn19aih3MYiJcJsXkPaIuTs7PMX5RzDl9D5fOi3OOiHVkxIuLdW0lsi2SSyZsoI5VXJMnyot3h1xiS+KxT95bZh2aqp7MyogHl11JG9SxXC8zO4u4pXN1LisFEqy2xb2JggrI+dDgpiePwrHscSSjhHU9mMgbLkHUFWBHhjbXaluKcWWwQ7WryMksQWtJIOjqsDvOUDoBOkzVq3CpS6rXcUzXLqM7ZVBJTLkEDQKAgAoXE+GK73WN3FjtYS4AEJIAgDMwLLoY03olsWYvAic2J1YHVROwIB/PeonETMXMQOaeaAP60tZttly9piAEgDNpIAA1jr8KJfxKoM1xwondjA/M9arlll4FLNJ53PxJJrw3+dAxmLVELkjKBJO4jzEb/Ku8NxYurKhxr76Mk/AMASPUVXI416a6i+deQA9QfmKIy0QJPFR72FV/EoPWdf1/xQVWiG5Q2Uv8MUarbV9Z1cj5eo/pSow/h7hfEd7nx9f1FWf2qk8Vhg8MttGMiZJWfWaAFvDeHuV8R/ebb6UbBYXnTubYhm/ebb6UmmG8PcW/Gd7lM4DDw69zaHOdc8x/UVVxvK2spA+7Tc+Fx5+teqWH0G1ldT1Jr1YenYLkk+G+N9iI+Wtctzp+0bH9fGutaM+C/18LafL1qKiI5cR4fP4fWqGsLZJAIZ9tnoz2TSeBx0GOY/91WQuigrLuGIMipWWNe45eZUXIcrPdt2wYDRmcBtDp4c1VRxF23dZM3bEtaVc+VAC4uljyLOyDSDUGiRqnWXxHtQyBhkUuEuFVDHma25UgGPAACxboBHlUcT7VMgvd2CyZezGYjPKBm6aZA2voKLpZYrgbucWAVUXrC27euxUPuI0HMPrR+C4S6L167cTs862kC5lb7pMrNI0g7D0pGz7RObhAt92LhtZouSCBq05ezyyIjNMaxRbftcDbDdmfuVuMDmULmZQZLLqqgkllnQGou6g2CuW72IZftJRLIa0BcZgzkPnADypO0A6DyqixOLvXLN9Gdyq9g+ZgSRbZyL0xbtl1WFzADzE61qLXtBmAYWswN7sQUuKRmiQQSBKmd/OncNxVLhYK3OrMrLmGYFWIJgHQetDb582MOHW4mHvCGxNq2l21aXK6sD2kLtKaA5dPhQsX7TX1L2zevT9oe2bgtoNEAgZSwAJJ1k7VuMXjLTEqXJdCemqlfGQWA2G5G3nVY7WLiXCC7oWDNAVlLeZ8zHWrE2z54xiX7Ai/eXt2ytFtWgqCcwOaCDA06V5vaO72hm9d/ahZNjKA+QGM85pkgTtGu9W2L4naILBrsKA6McsBdBmHkuoGYeYpW5xKxLXC93MzAByVmRE67wJH5iqxcyXC/aG9dulWuXwAzQMolwHK7zyhRE9TJ6ChcW4jfV8Sbd3EqLTWsqwv7zQ5idRtp9atnuWlk98Mt0gHlEOATc1nTTNPpM15cdafMFa4Sbg3I3yFhPU6AkGOhijFyKXsXfN98ly7nGIyJYa2ShtTrca5HUSc06U17RWovWWNt7ttBd0Vc/OUi2So9TudqhhvaW2GCqWIaIPuyUzgGTOYr6bkTFM2/aq00EaghGJDLCi4xHMQdxlk04Z3SAwrfZPshts9xLCFwGCDV9ED6wQAfyqy9lsM9pbgYMqNczW7bNnKLA0mTqTJgGBFKn2nXpbMsWCBtJZXRFzacshw0nYab6UwvFmKXZWHskhlzSCQoac0A6gjpO9Gbab9neECzaWUtrd5gzLEkFywBPwj8qs2rI2faK40AIuYtbAlnVYuA6kOgbTLG0Hoa7f9o7gUwozpnzrzt92RtkXQGfE0AExrrVZu2na5S929+v1+tKqrXtBJQFYZngA5oydmXD5iMvTr6+VS4XjmvEqyhTkVwQXIIYkDxIswRuJB86bNU0zE1K1hidW28vOmbeGHy/X6/OmcwFVnaouYEArFm2Rn0JfXXoRU8BYh17uwOc+/8A32o2NthoORGhh4jEb0DBWIcd3YHOffmP6ijWN5i2tAgadgup2M16uWWIkBcP4joDtt67V6sPUk1gzPZ3djs3r08qjbs6jkvDl3zSOlSu2dT3TnTcPv8AChi2RqLd0HLpzSPyqqFEHSmrOKqnu48mordNQX91FfLInKwdfRhsfrVPj7uHuXAGO1wBjlbIzqrqqF4yhgWI30NGweLIIqvXC3fs/wBmFs/h7XMoXLnzZz7wfXwx4tZqKuxwu2P3ajkNvw+4d1+B6iuXeE2jOa2NQ0yOjKqtv5qqg/CqXF8AlsQVtAF3tZCABy5ka9128U+dDxWENlj2IVGbEFLSzEpctIpYL5I65/SD50VoDwq0XNw2xmMyYO8ZSfKYOWd/WuPwq2QvICFAVRrspBC+oBA+e9Uo4SUZwLTOQYt3Q+UC2LOULMyTMykQS0zpQWwNxUVXts5zqbj6mV7IBIt51HKZUiYB5tZojT3LajWNe07U6nxxGY/0OlIp2aXA/NIZmALnKGfxkA7TJ9Ky7WMTltg9qCttVSAzFXFxg5MOFErl1bMCBUcVgnUsxe+qG+ULFmbLbCAgjMGgF+XMOh+dVm5RpMfYS8jIrtDO7nz7xMsD0kg/nSIwj57ty4bxd8oIQQsKCF0k6a7+WnSs9Yxt3OoBuMA1pScqq03Hgq4OucqRou2hMTR/aEkXGk30RbWZVZ2AdsxzeFlMRAjU67VXO15uB3AkC5iZW2qSSxEh0aRrypCkabGD0r17gN3LdUte57kknOSAwXXMXk+HYyDAnahNxpwzCL6KGC5GZZUBJDHnzx6BIyzqDTeGxrsmIJ+0MUIKkbRkzSQHYRI01mBrE0TdQv8ABGOeGxQPbOwMkgB1ZRylsu7TMedQHCRbzm72vMywWZ5UqjrObNmaQ+x6T8aTbjFzKT3ryLTlgRFvM0ENLQfTMRHXSgYrHsO0zEpy3chcrq6ZcmoJBaDEKSNKqcrOxhbKnQuRAEcoE9n2eYQMw0AMEkTrFO/YbLwCsgKigTpFsk2xHxOtZX7RdZnhj4WIAk8nZEq4GSJJiGzayRG1P/YnGYZrxh7WWLlzZiouCQRI1Pwozf8ALS3OHW2zSs5g2bU652DN10llU6ekVK3gkVCgXlac25zTvLEyZ+NUK27gxC5Vuwt4LPOwNvLEklsuWegUkdTRONWLpvE21uE9mmUrmjN2jEiQwVeUAGQ2lGT97gVuFCrlAdWM5iWCZsqkkyAJMeVGPB7MKDaWFkLodpkjzMnUiTrrVJZtsWdraXCwu3szZoVk7wC2pzaHNkA0BBBNd4dw+7nkA2suRxnRghcZ1dSvaEnR/FOpUUNflpEw6woKgqhGUEaCAVH/ANSRRrfCLMaJB0mGcGFbMBMzAI0Gw2rGYjA3mt5ezObJcykQYc3XIiXAtiCuupI06VqsHxA6hlZYgaxzcoMiD0Jgz1miXhcE1An9fr5/SkLnED0+v6/rSN+4zdarKwxCeYRtRAYgD4/rzoODtQ47uwO8PvTHqNdRSVvCR0Vj5MYG4pnA4aHHc2BFz8eo0Gu+oouPeLu0oGaVw45jpm+HWa9XLVo83LYXm6Geg9a7WHtdfD6/dPt0bf4V5MPqO7u+Ho1efC79y23Rt64+H37q74Rs38KoFiMApMwQagMEKLjMWFPMHWR11n4R/OlxxNTtUEjh4NN2GpJsTNeXEUVazWfXHOcV9nzro5YXNC2UgE2Nozifibeu9Pf4oo0pL7LaKqsaLc7QHM2bPMls0yWM7+RimmLnEU9rCUDm1lD22e2S6mckSDoAu4IJMR9V7XtMpILwo7TIWzAoJtlwwMCRAjalLWAsW7Yt3XBYpGrkCC0nIpPLqAdPKmrdu0rB8zZs2YMzkktlKAyTqSrRV0xaj/8AlVsIXKmMmYAQSedkgf8AwLHpGtPHjqqzK1u4uUgFuQrzsFQzmkTM/nVPi+AJqRJ7spObUKzMxidpJPymvOwfOHJGdkJMAgFCCsqQQRpqDoacs8LvieKthC5DOFgnJvGYbEetI9ujrcbJiIRubMSCpXckHVdI6UI8C7hrJt3iGbNmGUDVg2igBcsjauWuAKtq7b7PEkOSWghQMwAMAaAQKqIrxC27aLigzEQTmU6qWGp9wgEjXXXyoa42zlZVGIUMRCiVnNPMPNCAdRtBJoeP4LcNtkjFu2dMrFgotgaF4G5gkH4jap4n2fBYtlxS5cqIJGluIZN9Qw97fb5jgH7ZYS28DEC2gRuaQCpIUP8A71OgkDrvRmxKK7qqXg1sqWLa5Q/hn4xIqD+zmnP9qfLlVJyiFzoSDHinIFnTppUMP7Pi0zMExLSQpzMNsxIk7mAQuvpQ4Lp7S2FVMs5ShKiIAFvU+ogCuW/aFW2Vy5IATlk5gTI1yxCsd6Rb2ZRGIcssSMrRMEMp+Eqwk+gqSYFUEB2zAhlaFEQMvhAymQ0Eka0Thc2uN6wbVwDIbhJyiEHjJBbNp5Rr0mj8N42l5ioEELmAJViQTHuk5TO6nUTVfhLCjKNTltsgzGZVyC0+ZJFNYfBKojPdmFUHOZVVYMFUxtpqTJI0oxdLVLYA0AGs6aanc/Ougfr9fH60MXutcOIqsJsf1/Gg3LlDfEUjfvVUOG5+v186ZssDVC+IIqVrFMdI303qKvr1qYhVeCJBIAHxqOEwkOO5tL3n45jQbeYpa3hTlE2FMONWua6x0jbp03pnC4SHHcWh3w3ubaD8/rRce68tWQM0pYHN5jyFerq4Yy3JZXm/ET0HlXKw9yb4bfum8PR/7VF8Jv3Vzb8dFfDb90duj1BsNv3T7dHqhW9gwZHY3NtCWn51W3sIynaKtcVhwAT2d3YbNVVjixnLavA+Zb67aUS2RF8QFpS7iyaUv2LwmVIoVqWoxvYtzFV23jDFRbB+tBdAu7AaE6+gk/SiektfdrmIYDs9bKjvEzDxPsJAkT9ajxPh+XD27XMwDos9YDCT6fyiu3sQi6m4g1jUxrAMfkQassDjUcQzrtmDDUR1PoNN6GqorHGbyM4fPmAVCyaFiqPkc6GVzMCV66in8VhQ+Y2kd75N8u1tWBZCGKGSNVkoFHxG4qzuYS3lzkqyzlDB1ifLWmsPhFIMdrlAzaXAQFnx7+GQfmDrQ1fCidsOoc9liOwlAqi4VRrkPIJOyxlzT1FBxPZC2FJum4V5W7U9naGfxrrJyzAG5y9BWwHDTBIW9rBkXNx+KZ8Ov1rp4WYPJe3Ec+mvUa7Giavhmr+cYhS1rGRzC2A6mVCjnGupJ1iNB0pHhzEq6xePaJaXluMwDM8MXzH7zLJgR4ToNK2b8NPNyXhqNc+k+vpt9ajc4WeaUveIEy+x2mPLYVTnwzGHXvYC4gXO3dbozmRbAOSRqIHdZZ8zvTGGssq3gLWJukYmJNxQ3hXUyQDr5QNtKvn4Y3NyXtXHv/OJnUQJg+RqLcK8ZC3QMw1z7ban46f1ozZfDC8SsLce6LK3VuAuCWcs7sVPdgD3VgwfgB50hbRCwmPs4YTJbKGa22mvkQPgW9a+g3uFxm5boytJ7wcsRJIn69KqMdYU5xnZAjBbgdxALTCtrsY0Bjai6vhmTiVTsSOa8ChYkNmiAAFMRERn8zNXicRJ3r17g/Z5gzqpTVgYGVTME66AxofSothAvvrJOk6E/ChcNivjjXLeMJ9aXtWlYAi4pBbLIIPMY5fj6UTD4TMAQykEbjb5fOm2b06btY4TrVlaAbpVFf4eQCZmPSoYZ7qmFk+m9WOeWOmgbCKdwKnb4eRBFnMJA8WXf+VKYd7ravacwQORsp+cyfyijnA7n7O/jG9wH89armK+C8X+XAi4N7kxqPpRcPg4cf5e2IvL+8mNvzFAOD8X+X99d7m235g/Oj2cJFz7i2IvL+8mNvXai494vxbKloSyvNtPoK5U4y5uS2vP0b0FerG30UcSoUMTaO06N5SSaVe7mBK2ngqCCH3BGhqq9rCGtELKEKzEhjrCnTpvS/AcOFsAtmbMqkcxGURt1/lVc8rwuHw/i7q709+gXsIDm7u/sPeqVxU5uVunv/2rr2E18ew98/0o4lzhInur5GmhNHwWCGZu4uDbyPWuvhk5vvNvxn+lGw1hMzfebD3z/SouPcS5wrNPIR8qzPtJwBwU0MFbw2mIsMfy0rWvhV11uf8AzP8ASqL2pwq8utwcl4+M/wCg3pUeli/anh2S0TleftCzp0OGQ705wbBA2GPZXtMETIj/AFH122rvtnh1Fswbn7Qu7/8Atk9KsOD4Rfszmbn/AKeD4+ue76belFZHsv8AIg5L37Qeun3Y+tabhWHH2a53d/8A9P8APT7y9J/7evyrP3cMv2Bdbn7Uw8WmltdYjfU/nWn4VhV+zXDNzTh/4+vaXvTbTaga4VhwVsHs8R+xOND625I9DrpR1sdzge7v6Pa97/oPt/Kh8Dw6m1htbn7K58Z3lPTbTamhhV7DBGbn3ln3/wDoN6UNsn7QWB2tru7w/wA3d3P/ALldvWn+NYcZcV3eI8GIOp0H+at6n0/nFL+0eFUXbWtzXGXff2/zKidqe45hVFvEmbngxBAz6ftdseWtAPgVgfY8P3WI/a26/wDTvfx1+tJ+ymFH2HFd1e+9tDQ6b29/jP8ACn+A4dTg8NJuftTe/wD7L89PT60n7KYZTgMTrc/aLQHP/wBS0PLXzqKhbw47fir9nfhVuDQ6jMW1bzBy/Wl+O4URjxkv6YjDjU7HKd/Xyp3DYZc3GDL6Zo5v91zfTXah+0FhR/iWtzTF4eJfzHXTWqq047gx/wCYd1f0w9vcgwCL29Q9o+Cr9swMJcXNicvMNtV2NWHHcEo/xHmuaYa2fH6Xt9Kn7U4NfteA1ua4yPH0kbaUZUHsvwQth7WhH/mKr8O8QfKrf2e9mm+y2WH4do/3NSvstgFOFQ5rmnElHj6donpvvr61fezWDX7Jb5ru3+ofxnTaoVHG8LyW2OR2jeAKqWwu47C9ow1BA/OtJxDCJkua3dv9Q/0qkvYO2M/3mjj94fX09K3i8fX7gNgAJ7i/4xu/5TrRLmE8X+XuaON329DrUruFtjPpcMEHW4fy+lBvW7Yzcr+IRNxv0a084j4Txf5cjvBvc2+pn60a1hef7hRF5d3mNfnSd02+bkbxjd2P/NRS/bD/AHX71d2bzFLVx7xsFhS3Ig5vxDyFepD7UhLRaUa+ZNcrm+k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2" name="AutoShape 4" descr="data:image/jpeg;base64,/9j/4AAQSkZJRgABAQAAAQABAAD/2wCEAAkGBhQSERUUExQUFBUWFR8YFRgWGRgaGBsaHBgcHBcYHBocHyYfGhwjHBgcHy8gIycpLCwsHR8xNTAqNSYrLCkBCQoKDgwOFA8PGCkcFBwpKSksKSkqKSkpLCkpKSkrKSosKSkpKSkqKSo1KSwsMCkpLCkqKSk1KSkpKSkpKSkpKf/AABEIAM0A9gMBIgACEQEDEQH/xAAbAAACAwEBAQAAAAAAAAAAAAADBAIFBgEAB//EAEQQAAIBAgQDBQUFBgUCBgMAAAECEQADBBIhMQUiQRMjMlFhBkJxgaEUM1KR8DRDscHR4RUkU2LxY3IHJTVkkqIWc4L/xAAZAQEBAQEBAQAAAAAAAAAAAAAAAQIDBAX/xAAoEQEBAAIBAwMEAQUAAAAAAAAAAQIRIQMxURITQQQUYfDRIlJxgaH/2gAMAwEAAhEDEQA/ANUmGAUABG5dZMdKHewgIINu34P9Su2sQWtiezPL7/w864wGumH8I60FXisHGYG1b8IjvN/r+oqFyyObktbj95/ff4VbYi0pDAjDnQbn++9K3eFKS2XsNxpq36NWVwy6d+CZsDXu7PiHvk/MR1o68OOvd2vFuCxn4a7/AJdKJinsWD3ty0hOu2p+C70Th/GsLcIRcSmboGBQnbQZgJ26a02z6Kt0wSdba79JpDH+yuHuNmZcpzKzQWAITZSAQANTrT9zhxM83WhNw3/d9KjtMr4cu8KtELkFu26P2iwqEEhSnMp8S5TEegjakLvs0VtWUt9iTauC4pdSM2rEqQp0U5zAG2nSrVOHL5n6V5sA/RvqRQ9WU+FFhuHtbtvpg2uOzOwZmVeaBknUgBRGo33rnCMB2QfN9lUPzBFJKoIAKy3rLbASdIq0uYa7ptp/2n853FJYi1fQTmtxlIHIp+AOm1E9y+A8FhsjYhmOG7xs67nlyIsH5qfzruCsZDeZ2sFrj5tieQGLSzGkL08yaE168A3eL4f9JT1+GtSu4q9zc48I2tL/AEppfc/ANvhQGIa4Xti2rZktiSpuOOa5ljlOrQvmxOm1dx3BFNu8EuWszrlGYaSbpu66aHMSJ8qK+LvjNznYful+um/5VJsZf15z4gNbK/kdPrQ9xBMK1x8Q9z7OhuqtuAM0QLkvIA1m59KHwvCuLiNcGGXs7YtiDmzGUJYQBA5P/saM+Lv68/vj9yJ/hr8a99rv68y+L/SGm3h0/jNNJeoW4dw51awrDDZLNy4Q4eSwZWCjLEjxa69BRbODf7R2jLhmUXO77w92mWDlt5YLkzLE9QNKmt7EEjmt+I7Wlj5eutN2MPiNM2UwdIVFiqe5+CGK9nXu3M6/Zp5Qj85azlmcgGjyeh842qyu4Em5bYvbQW80LkU8zHRgWMAgSBodz60VsNdI8UfOP4CoYbhEklmJP686Hrt7RYHD2ScxFssI1OWRlJK/kST86OAmng2/20svDV82/Mf0qX+FL5n6UTefhX8dwclSuSMpGqA+UVTXrUbm14eqHp/OtL/g/wDu+lQbhB/EPyrcscM8MsrvTMXLg5tbOw9w/X1rj3Bza2tx7h1+m9aK57PmCe0bbYKp6+tcXDKmaC8wNTbB/lTcSdG3uUwWCAOdjbkMCBk66an/AHelWfajXmTxj3D+pqL3Tzc77j3B/T61Jrx5ua54h7n6/OsV6scZjNRj/wDxXuEYW3mIKm8IgRBCP5+c/Su0X/xOxgGFVWDHv1IzCPcuT/GuVqO07NE7oF5Sg/8A2L9BFQa4Neax4R7poeHxqdmMtwDTWUJg6abfWinEjXvE2A+6Onpt9aww9cbxQ2H6e6fX61W+03HzhrLFFU3HYJbhdCx6x1gTp1MVoMIJZgSGHlky1mPbjDC0cO+YIoxA52XMFlHAJEiY3+vSgw2M4LfUi7iVYK7APcJBIBO7RtofKOlfRPsmHKshRFwlnxmBDsNxmGpCgySDq8DprmfaG9lslDijde7CIidkFMkanKCQo333ij8N9nOzRlDt2+HOfJc57BGpQqhiFYAjMIKsDUrTYcBxJt4G019iClqWL+IKNp9QsUReL8yB7V22LhyozhILEEqpCsWQkAxmA10oLgYvCjUoL9oMD1BIDD4w351y9h8Rcyl+yBRs4yliHuKDkJkDKmYyRqTEbGiHMHxVXvPaEgp1MZWiA8H/AGFlB/7h60TC8YtuVjOA57tmRlR+oyMRBkajzG01WWvZ7J2OV3ZkJD5nMMtwEX405WYnOPUCjPw68bC4fKmVci9rnjltspVsmWQ8IBoYnWagtrzAbkD4kecefnp8TQjdjfajYjBJccMyywPLqdOYPEbEZgN+nxqiwOEzuE8WHw7TbJnmaOS2QwEizLa9SU/Capo1euETzvGXSEnSfMD/AIqNy6ebnueEe5/aqvjuDN3E5ezW7GGmC5WO+Oo5TvBnbSpXGfC4UhmvO6WwqnzckhFBJkrJVZOsCgs7jnm5r2w90fqK69w82t7ce6P1HrVFwYNZd8O64kSguJnZSSQMt8yGIjMQ8TPMfKleO4ZLgxzlLjm3aQBiQSpFt5EzprGnpQ01JuHXmveIe4Py0qQc/iuasN0jy9Kpfab7pJz5e3tT2hHZx5Nr4aLwC6B2qpbyhLiHNbebbFlnfzAXXeJGtE0u1OUEs27aZgF30A6CZHzrt++tsSzZRMCep8gNyfQVmeG4Z7tmx2iwbd23lQ6ZQlwG5dadS7QYB0APmTV7jMO5u2rqFSUV1KsSoIfKcysAYYZY1EQxHWgLh8clzMEMlTDAghgSNJUwRI9POkjxxVeAlx1yuS6iVHZkB4G7gE6ldojXo5gsIVe5dcjO+UQslVVAcoBMFjLsSTG+gEapNwAZhkuXEtgOMgjQOQWCsRKgkbfkRReFndxirbN0kZAmeR1ULOnnPSvcOxvaJJUo4Yq6EglWG4JG+hBB8jS2M4YHRLQhbasuZddUTUIPLUD8q9hOGdndZkY5XQBlJZpcGFfMxJ8Mgz6eVB29xzKtxzabs7TsrtmSeQiSFJBO4Mb0biPFFs9nmBIuXAgI2BIJzH/bpSuH4HbD3HdLbs943FJUEgEAASZ1GWfnR+I8P7bICdA5L7yVa1cQwejc8g+lBG7xRBcZCxDKqswAYwHYIu3mx2+FTeGQOjXCGUMCh3B1B1+IoHD+F3FuC5cZGYrcF0gEAybfZEA+Qta+pq0e4AI6bVUqsuzzff8ATy/KvODzaX+nUf12ruIsHm5HOg2f9fOoXLHi7tuh8f8AD0oig/8AEfBi7hVUyrLeWJM6ZLk7esV6je3GAnDCFI75dmn3Llerc7Ok7LFnyoOYppGiA/Lb6104rxd5c3A0tj8v71N7xyDW6vLByifl8PWhXGPNzYjden0Ou1Yc6sMFeDkkGY89D+VC49wlcTZe08gMNCNwRqrD4H6TVR9uKXDvMwZ3+dXGH4krjyor5Ti/YfF2n5bZfKQVe3BEjYjqI03rUWOG4zFlO3RcMApV3QntHVhDoBqFVtzOxFbTMK8KiuWrQVQqgAKAAPIAQB8hpU5qNdoJA0i/GHW+U2tr2QYwD967L1YGNABlB11MxFOUN8MpYMVUsvhYgSPgelQdt4+4SBFt8zqgYZhbzktmWTmLZQu69dNNYna4vmiUYCQjEkHK5JULEAkBhGYRuPWBLgrNtTyW0WBMAKNDI16QdZ865FkFYEZYAAJA5dVkTqVJkEzvOs0VzE8UtqGLo6tABXkzcysyiQ0AwrEqSCNNDIkeIQFSxR4yBtWiIkzDbRvrS93htvJlzkANKi9lZQzBlMyJbNnjmJMxUL/CibNyzlUqbfZoc8nL2YWW8zmBMeUVUTxVxRbe5kdlVc0q4OnUgz6VFSIuZrN20M0ntCFnQljE8wCqSfQVDHcKL271s21AccpDaAHrGx6k7TSV/wBnQwYFbS95n7uE1yMoYiSDqwOXbSDoaGlnexVsZp0ylSZurptrvtr8pqNzilpQeZYJJEXM3ultANDIUkeewmkX9ned2Mas+mbbtVgkaxoY6bb1DHcEHMQEUkZNCrai2UDeexmBAkCgNc9o0QE9m85SQpABaFVlA194OCPKDMRUsR7SHK2RTm5wCQcvIgYGYg6HbpGulKWOGry5+ZteZiSSWQI2+vgUCOgp37QmHUHKNWgCUXXKcxzOQq8qwST06zUErfFHtypPanMUV82YNcKobSDKoCqZafIj10l/jrwY7ImSBBbTLeW1z+hzzpU1xtstb7tgqsoEQEV7iSgKA8xg76gFxvNWWHwaIIVRBJJ0kklixknfUk+nyoomHclRJUnYldpGjROu4jXWig0K1ZCiFECSfmSST8ySfnRKqJihPcipTS15SaAn2mpA5utVz2DQoYedVDuNtAzyK3L+KOtAeyObu7fhB1euuCV5haY5feMHeowNdLHgHU0Qn7TK4sgpkXnXw6gyH1+UfWvU5jrgKgHs2EzAG2n969Wo1tLEZivhvDQeAj6wdqE6HXTEeIbtt8fSi4qwWAlLjQRqrx16gbihNYOvd3fEPf8Ah9KyzSmOw/OTDD/u3+dADRTnELDAZgtxRMEMZj1nrVPiMWEBYzA3gFj+QBPXyqKs7WMirXD3pFY23xq0SNW1E6owEEEjcaZgpI89/KbjgnExcBIDjKYIdcp1UMD66MKK0FdqgxPGroS5cRUyI7CWDkkIOaAgnmeVB2WCTI2KvHS11bdsK3dsTzD7wIjLbBHo+pg+nWoaXVdmqPCcac+Ps+W+tpyodfGgyMqvzAZzl10bcGj43ibpeVYTIxCgSe0YEHPcAGgROs/zigb4lbDWrgKs4KEFV1YgiIHr5Vlr/szee2TcW27ta3bxdq7JnO0DIiBRB3zedOYX2rbs3d0GYAFbYFwOSQxUEOoEcviWRo2ulWh44ptWyFm5cyAWwQDmZZIk6COb8qpqkMWbly2Ey5H7VDJKkBVuhsxnQ8qho67UjatOrLYW3YUm2GuBbgkdm0G4DJntiQBm10PWrlOOW7jLbXIS9vtBn0yxHK2sZ5OgBO07EEixnFEW6bZWyScknSAXJCA82YnQ7AgdSKKom4ReKd5Ytwexa4iMhJIW4tzcwWzFGI2A260fssUquosWdUULDIMpysJkOAHkpIylZHxq3wvE1um4MttSMrc2hIacreIweU8pgjqK5xLjNm02Vnw2YuoiRIDGMxE+lBV4u3iYcLaSZeCLiRLLb7MjmnQh5061HFcPvs16OzEs2XLcABBylFAzSIEzovXVpq6bi1mY7XDSzKVgzMiQQZiTB060piOPWADN/DhSw1VXO6hs2g0hSCT0nWJoivtcDZShuPbhGVgDLOIvFykxG0CRHXcQasTae4tliwS9b5swAZQ5TK4CncQx6yIqvv4rK+VALjZC28DxBVMxtqWPoDvS9r2klbXhlrmVzm5Qou9nnEweYxAInfTSg0GE4AqlId8ilGKcsM9sQjTuNgSo05R5VerWQbjV632obIClo3U5WAIRua2GJh+SJZYysQINP8W4y6hWtMoBUlFK5nuMYyIokRI3I236VBoa9NZh/aY27jG8SloFgvIIbIoJAuZ5mZiVAMb0PCe2K9gzXHtm4DdhVMjkGYJmGh0jWg1JapKQayFzjOIS1eGa29y3aS7mjIArqxblE5ipQgeYIPSn8fxrKr9ndth7QzXFZS5y+WUFTJJEa67VTTSKgqRtj0rHf/lN5Ltu3c7IMSiuozBiXBOdDMZVPKd9QdRoKtxxJzpmA9SKIaxpEkTZ8Ozb7jypU3BrzYfwdV/jRGxE/vLWqndTr8fSoLe/6lvwfgP1qoOlxTAYo2m2XTp516vLcMAhwdOggfwr1aio3sMeqAmRqHiNfLrQTgt+6PjH7ymriTGYW2MjUmDQ2ww/Bb8f4zWUBXBDUG0QCxH3k7jynWk8Tw8LKkZZ26706cIP9O14/wAfpSt8PlChLSxMHPJH5naiqDiHB7FpM7u4ARbemXMYUqsErM5SZEx16CmsK9uRcRmhuaJ5TKKgkeYCCJ2M+dUXtIW7S0rAvrnIGpIG386SwF8hbtohl5Wa2DuBBJHx0/jUe2dDfT38tRawSy0s4BdmXIzIVFwDtUJG6kgn502cHhzHdKIQoMojRgAdRBmBo24k1jr+MjD2Dm1DCdddzvQMXfZrt2WOng7wIAOjAe90qH218tz9kWVILEBxccuzOzlFi2CT0B1j0FTxGCUu14NdzNAbK7BSBspG0elYbHEtYF0s2cwphuUxp0+FN3cT9ke0RnZM5LKWPMIGn0ofb/G2iHArNxSr57hK5Q1xszIAGACmNIzH46zXrns/a5WRlsOpBFyB7oKjNvOhj8vKqXASRiGa8qOLYcAkgiZIgdCCQKaW9cS1auDFg9o6hg0nqdT57D86q/a3+5frw5AEHaWCtu01vmGpD5ZJIOh5Z086BiOAJnLC5YAGTQrmYZGLctxmzrJMEayPKlGxbXXxJbFW7QtGFCrCwJ36tt186nxLiebIgxKuSoJ7G2FzROpYmFOnlRPteZN/8NW8AyMzi9h2ZjbDk2wMyIWJkDQ3TOr+nSu8QwTNcz279le/tORkBE25AYT70RI6+YquTi7nCXyb6ZlcKpy80SumYb770YXGW7Z/zebOVLBgTPKDEdd4+Yot+l1vdGXgKhgRiEIW4hjswZZTJiNBJJJET6xpUV4EttQqYnJBygqgmGVA8EgwSUDSNjMaaVXnjtwrfRb0ntSxfKdEGwU9CSIFMW+KNnwubEaMOeVMHUwWnc+pot+jsnf97p8U4ct1w4vCSrW2CgqSshkZTGjBh9aWOAw6jMwztnzZmguzBgR8tBpERQOIcQP+cjEDW4uWE31GoPQVWm0bt2w5cmXyIMscqgcx+JoT6Tjdv73NX8GjZwpyZwVPMTlVml1UEwgbXbzp3F4W08M4nKsKQzCB1EqR5VSrhUe5iGIzKBKsJjwnXT1FLI0phw89lzZt4nMYn6UPt5fnlobFi1nLgKZnWZGo5jBMAmBJ3PWn8PkUELlhixYSDJYkt+c7bRpWUGUNfFv7vsjMTGb0n50JQot2yRbHMJKN3sT1Wiz6Xe+WmFuzbVrcAJcEMCxkiIAkmYA2Gw1qwuY2265bg5ZBgnqpBHXzArJcSKO14gICDEuWLkz7g2AqV3AljhwALjNbHdmY8PiJH60ofa8Tlulwdh3F05iZnRjlzAZQxXwlgDE06l5RorgSPeWfnWR9kMOFNw9pl5zoAWAj+Va63idpvdD+7+u21V4+th7eWkVxG3er4D+7/jptU7d/bvPc/wBP+21COP2i4x5Ttb0+O21cwmIJZee792fc+u1HH1Q4t+FHPOnvLXK6mIYKIV20HigVyjTt+8Nz2Y1mGBn5VnOEe1Iv4h7XZKAHXKSjCOUls34ZIETvWku3NQMyjXYrS9tUBzA2QWaWOTUxtJosqQA00seI9fjQjZUxph9z1P8AWjLcGnNZ3Pu1xLg5eax1900RWf4UmcXAuHzQROY7egJIGn8/M0hjeBo5DE2cwBghogHcafGtACNNbGx901EINNcPseho368vLHv7H24IBtyRuDMetTb2cUqAwVsqgSfIf8VqTbGmuH28jUdPxYfw/hqNe7nrW2Yu8JtxkdrQXcAmPoN6bOFs9blhiu2bWD5QetC9oh3uHyvh80NBySAeWJ86rbuItjDWSpshkcZ1ycxYA+I9Z/nHSj14dC54y+ru0D4a0xZWfDFsgkZZaJ/P/mm7lm0wy57MW4ygJ4SNIMdaoLDul+9N632j4UsYTZiRyqOkAfwrnCcbYTsj22S6BDZbfx+9kQRGxGo8tKNXoWTjLfbsvcZgbDszM1rNpJCEfIxUsbg7L6u9rlgCEIgfh0qgXs3XGXDcViplDkImQ20fxqWJx6s1kXbwWz2SmAhC5teUx8taL7OXH9V/YurnDcPDc1uMwbRDE7fLamr3ZswY3FLIwyRb226D5VncMEuHEKLzNZQhrfI0ZsuoHpGn5VDBMiYR7puOXPIcqkSCw0npsNaF6V+crb/LRqloC4q3Fh3GcC3v8etJ8X7K3bzHvAjgAZNln18iao8FilGJs5LoEkA9mh6jwsT4jFXCY6+A5xN2LU80W/WIPpRM+lenlL6uP2F2u2VuJ2TFhfZRk7MBQqkHNsZIP8K8OKPcYrbUMLd0gEqBHw5dNB0rns3Z52udreKh8lmU3WZ08v7mkLWJt9pd7W5itb5K9msSJMzJGs60dvTjcrO9i8s4m3bs5r5yjOQyC1IPQeECd9vjSKcYw+bs+xcWwJjs9fOckQBvrNDw1i9esEdrfgX81kOpkgT1+B/Oa9bxeJOJLd52jKViIX4zt8qGHSw3lu7/ANrizwXD3rQNplyuD0gHzBESCPI0DDeySKRPZDyIBNPcCwrWbKobl0kuSYTST0GnSKskuHTnunm/AP6UfN6mXpysxvCsXgmGmTDFtzlM+v63pjDYS0hU2uQwRpb1PzI0pj7ZEc908x2SgHEMcvNeiToFA86rll1b5cs3FtwFd9SxMWwJJ3O23pQxiycveXdjsmn8PpXVY8ut/c9PrXEJ5f2jc+W+uv8Aaq45Z2o23PLzXzofd+u30qeBnMn3/hPSPn/aoWlPJpf69QPn8f70TB2+ZOW9s27UZl5PWr0KJW7t1En6V6i4ckAQp/8A6NeqPRsJ70Ec5Gv4ZoS4jbvBufcrpxMkHM667ZZjSorifD3j9fcojqYkcver13t1xcRt3idfcryYrw94evuV5MT4e9Ox/d0HlvjTvLex9yuLiBp3lrb8FdTEbd6fCf3dTt3CYi4dv9OgGLw07y1t+ChX8UqKWa7ZUBDLFNAPM6bU7btOY7zp+AVWcdwF+72dm2whua6zJCBUIIQkAmXbKIjYP0oqVvGKyhlvWiptgqRbnQjcaeRrr4ga97b8P+n/AGqhum/hx2VxzbVLyvmS2xQWnLMy5okqrysHaR0iq/G8fuM1wJiwEa8y5vCAotIUUPlOQM06+YInWo1y1z4oa98vhA+71+FQuOkse1SSoB7pdQdxMdZrMf4lda2jHHPreW0pQSDbJOpJQZ2G2YbxXuI8fvL9pt28S57IpztbHKuS3CzHidy2vkG9KG75aghArqHVVIEqLQA18wAB9K9eyFWUvKiNOyED0AiqHHcZuTiGTGXMtu/btqotplKsbWYHlnTO3XpUxx1pe42NZIvNbNprIIyqzBRpz5yAGmQIou6vTdADAXSBIEC2APhEV4XFAZRcYDNsLYA/ICsxgvaZzethsTfKXFJbOllZhVKsqLzIp18R1n0qA4xf7KzcOLxJN207MDbSAy2syxA/F/GictQAg2dxD6RbG/5fWiNf37y9Gb8G9Y/E+0d8obi4i+EOGdk7sS1xEtk3DpouZiB8J60fjPtCYu9nir+mGzCAv3guKJ/+JOtQ5agX4/eX/F0SPltUhidfvL/j/B/bSsdxDj1z/MOb+JRWsFrKlcpHOVtk+TOIb5xRcdfuW3urbvY9ptW21LO0G8BcKg6qwtzHrFXZutat8n38QZf8O/0qSOdNcT49stYnG4glbow93HvZPZmW7Ug3O2EhSef7uSQv0qNuxcZXTLi2tNiEILdqFAKtm7t2Fy4ARrrGoPSjNum3N8iP2knNtGv9qCMSzR+0RmPl03mspZ9mrjW1QrdAGLLBbn3QtlBLMmcxBmFmZ+dW3B+E9hZKEOCL9whVaBkLnIYkxp0kkVXLKrO3OnLiDzHrXRPLyX/EfeH9d6US1t3d483+r/HX61MWDp3Vw83W5/eq5bFVDy8l/wAR98f13ry2jy93d3P7z+Ou9DTD7dy3iI+8+P6+XrXFw3h7kjmP7z4/oH0omxLVg8nd3Nz74/U0TA2OdO7bUtM3PT470umG8Pct4j+8+Om9FwWH507kbne58dP70axvKztWtB3f1LdfQGvVG1hlI5rabn3p6+derL0o3HggZrognZdNqgt86d5d6+5+ta6WMj78b7aj/moI505sRsen61qo6mIPL3l3Y+5XbV8nL3l3Y+6K4lw8vPf2Pu1J3dVBVmaNDmoGbSkAHOxPrA+lOq8iqqxiyd6ctXagOy1xa7NcoJlj0MfCkr2B1czBuABzAJMCFmZGgoWF4/ZuG4FaVtKGd/cgzOvWMpn+dNYHiNu8ha2wYAwYkEGJAIIBEjWhpXYlCJm4dAI7sGI9I0pW7cEP3p1Azd0Nfjpr8TWhKgfOkcZYJBKu4MbATtrp1mqrI3Paa2VvQLpC52uBbdsKOzYwW21dlkdfOi4njthb94zdN1EUs4tLmJJCi2DvMsB86hc4EIvBcTfHaK63ItjmFwswBH+0sYPlRLvAU5ovYkDs1TwAksLoui4Sdzn19aih3MYiJcJsXkPaIuTs7PMX5RzDl9D5fOi3OOiHVkxIuLdW0lsi2SSyZsoI5VXJMnyot3h1xiS+KxT95bZh2aqp7MyogHl11JG9SxXC8zO4u4pXN1LisFEqy2xb2JggrI+dDgpiePwrHscSSjhHU9mMgbLkHUFWBHhjbXaluKcWWwQ7WryMksQWtJIOjqsDvOUDoBOkzVq3CpS6rXcUzXLqM7ZVBJTLkEDQKAgAoXE+GK73WN3FjtYS4AEJIAgDMwLLoY03olsWYvAic2J1YHVROwIB/PeonETMXMQOaeaAP60tZttly9piAEgDNpIAA1jr8KJfxKoM1xwondjA/M9arlll4FLNJ53PxJJrw3+dAxmLVELkjKBJO4jzEb/Ku8NxYurKhxr76Mk/AMASPUVXI416a6i+deQA9QfmKIy0QJPFR72FV/EoPWdf1/xQVWiG5Q2Uv8MUarbV9Z1cj5eo/pSow/h7hfEd7nx9f1FWf2qk8Vhg8MttGMiZJWfWaAFvDeHuV8R/ebb6UbBYXnTubYhm/ebb6UmmG8PcW/Gd7lM4DDw69zaHOdc8x/UVVxvK2spA+7Tc+Fx5+teqWH0G1ldT1Jr1YenYLkk+G+N9iI+Wtctzp+0bH9fGutaM+C/18LafL1qKiI5cR4fP4fWqGsLZJAIZ9tnoz2TSeBx0GOY/91WQuigrLuGIMipWWNe45eZUXIcrPdt2wYDRmcBtDp4c1VRxF23dZM3bEtaVc+VAC4uljyLOyDSDUGiRqnWXxHtQyBhkUuEuFVDHma25UgGPAACxboBHlUcT7VMgvd2CyZezGYjPKBm6aZA2voKLpZYrgbucWAVUXrC27euxUPuI0HMPrR+C4S6L167cTs862kC5lb7pMrNI0g7D0pGz7RObhAt92LhtZouSCBq05ezyyIjNMaxRbftcDbDdmfuVuMDmULmZQZLLqqgkllnQGou6g2CuW72IZftJRLIa0BcZgzkPnADypO0A6DyqixOLvXLN9Gdyq9g+ZgSRbZyL0xbtl1WFzADzE61qLXtBmAYWswN7sQUuKRmiQQSBKmd/OncNxVLhYK3OrMrLmGYFWIJgHQetDb582MOHW4mHvCGxNq2l21aXK6sD2kLtKaA5dPhQsX7TX1L2zevT9oe2bgtoNEAgZSwAJJ1k7VuMXjLTEqXJdCemqlfGQWA2G5G3nVY7WLiXCC7oWDNAVlLeZ8zHWrE2z54xiX7Ai/eXt2ytFtWgqCcwOaCDA06V5vaO72hm9d/ahZNjKA+QGM85pkgTtGu9W2L4naILBrsKA6McsBdBmHkuoGYeYpW5xKxLXC93MzAByVmRE67wJH5iqxcyXC/aG9dulWuXwAzQMolwHK7zyhRE9TJ6ChcW4jfV8Sbd3EqLTWsqwv7zQ5idRtp9atnuWlk98Mt0gHlEOATc1nTTNPpM15cdafMFa4Sbg3I3yFhPU6AkGOhijFyKXsXfN98ly7nGIyJYa2ShtTrca5HUSc06U17RWovWWNt7ttBd0Vc/OUi2So9TudqhhvaW2GCqWIaIPuyUzgGTOYr6bkTFM2/aq00EaghGJDLCi4xHMQdxlk04Z3SAwrfZPshts9xLCFwGCDV9ED6wQAfyqy9lsM9pbgYMqNczW7bNnKLA0mTqTJgGBFKn2nXpbMsWCBtJZXRFzacshw0nYab6UwvFmKXZWHskhlzSCQoac0A6gjpO9Gbab9neECzaWUtrd5gzLEkFywBPwj8qs2rI2faK40AIuYtbAlnVYuA6kOgbTLG0Hoa7f9o7gUwozpnzrzt92RtkXQGfE0AExrrVZu2na5S929+v1+tKqrXtBJQFYZngA5oydmXD5iMvTr6+VS4XjmvEqyhTkVwQXIIYkDxIswRuJB86bNU0zE1K1hidW28vOmbeGHy/X6/OmcwFVnaouYEArFm2Rn0JfXXoRU8BYh17uwOc+/8A32o2NthoORGhh4jEb0DBWIcd3YHOffmP6ijWN5i2tAgadgup2M16uWWIkBcP4joDtt67V6sPUk1gzPZ3djs3r08qjbs6jkvDl3zSOlSu2dT3TnTcPv8AChi2RqLd0HLpzSPyqqFEHSmrOKqnu48mordNQX91FfLInKwdfRhsfrVPj7uHuXAGO1wBjlbIzqrqqF4yhgWI30NGweLIIqvXC3fs/wBmFs/h7XMoXLnzZz7wfXwx4tZqKuxwu2P3ajkNvw+4d1+B6iuXeE2jOa2NQ0yOjKqtv5qqg/CqXF8AlsQVtAF3tZCABy5ka9128U+dDxWENlj2IVGbEFLSzEpctIpYL5I65/SD50VoDwq0XNw2xmMyYO8ZSfKYOWd/WuPwq2QvICFAVRrspBC+oBA+e9Uo4SUZwLTOQYt3Q+UC2LOULMyTMykQS0zpQWwNxUVXts5zqbj6mV7IBIt51HKZUiYB5tZojT3LajWNe07U6nxxGY/0OlIp2aXA/NIZmALnKGfxkA7TJ9Ky7WMTltg9qCttVSAzFXFxg5MOFErl1bMCBUcVgnUsxe+qG+ULFmbLbCAgjMGgF+XMOh+dVm5RpMfYS8jIrtDO7nz7xMsD0kg/nSIwj57ty4bxd8oIQQsKCF0k6a7+WnSs9Yxt3OoBuMA1pScqq03Hgq4OucqRou2hMTR/aEkXGk30RbWZVZ2AdsxzeFlMRAjU67VXO15uB3AkC5iZW2qSSxEh0aRrypCkabGD0r17gN3LdUte57kknOSAwXXMXk+HYyDAnahNxpwzCL6KGC5GZZUBJDHnzx6BIyzqDTeGxrsmIJ+0MUIKkbRkzSQHYRI01mBrE0TdQv8ABGOeGxQPbOwMkgB1ZRylsu7TMedQHCRbzm72vMywWZ5UqjrObNmaQ+x6T8aTbjFzKT3ryLTlgRFvM0ENLQfTMRHXSgYrHsO0zEpy3chcrq6ZcmoJBaDEKSNKqcrOxhbKnQuRAEcoE9n2eYQMw0AMEkTrFO/YbLwCsgKigTpFsk2xHxOtZX7RdZnhj4WIAk8nZEq4GSJJiGzayRG1P/YnGYZrxh7WWLlzZiouCQRI1Pwozf8ALS3OHW2zSs5g2bU652DN10llU6ekVK3gkVCgXlac25zTvLEyZ+NUK27gxC5Vuwt4LPOwNvLEklsuWegUkdTRONWLpvE21uE9mmUrmjN2jEiQwVeUAGQ2lGT97gVuFCrlAdWM5iWCZsqkkyAJMeVGPB7MKDaWFkLodpkjzMnUiTrrVJZtsWdraXCwu3szZoVk7wC2pzaHNkA0BBBNd4dw+7nkA2suRxnRghcZ1dSvaEnR/FOpUUNflpEw6woKgqhGUEaCAVH/ANSRRrfCLMaJB0mGcGFbMBMzAI0Gw2rGYjA3mt5ezObJcykQYc3XIiXAtiCuupI06VqsHxA6hlZYgaxzcoMiD0Jgz1miXhcE1An9fr5/SkLnED0+v6/rSN+4zdarKwxCeYRtRAYgD4/rzoODtQ47uwO8PvTHqNdRSVvCR0Vj5MYG4pnA4aHHc2BFz8eo0Gu+oouPeLu0oGaVw45jpm+HWa9XLVo83LYXm6Geg9a7WHtdfD6/dPt0bf4V5MPqO7u+Ho1efC79y23Rt64+H37q74Rs38KoFiMApMwQagMEKLjMWFPMHWR11n4R/OlxxNTtUEjh4NN2GpJsTNeXEUVazWfXHOcV9nzro5YXNC2UgE2Nozifibeu9Pf4oo0pL7LaKqsaLc7QHM2bPMls0yWM7+RimmLnEU9rCUDm1lD22e2S6mckSDoAu4IJMR9V7XtMpILwo7TIWzAoJtlwwMCRAjalLWAsW7Yt3XBYpGrkCC0nIpPLqAdPKmrdu0rB8zZs2YMzkktlKAyTqSrRV0xaj/8AlVsIXKmMmYAQSedkgf8AwLHpGtPHjqqzK1u4uUgFuQrzsFQzmkTM/nVPi+AJqRJ7spObUKzMxidpJPymvOwfOHJGdkJMAgFCCsqQQRpqDoacs8LvieKthC5DOFgnJvGYbEetI9ujrcbJiIRubMSCpXckHVdI6UI8C7hrJt3iGbNmGUDVg2igBcsjauWuAKtq7b7PEkOSWghQMwAMAaAQKqIrxC27aLigzEQTmU6qWGp9wgEjXXXyoa42zlZVGIUMRCiVnNPMPNCAdRtBJoeP4LcNtkjFu2dMrFgotgaF4G5gkH4jap4n2fBYtlxS5cqIJGluIZN9Qw97fb5jgH7ZYS28DEC2gRuaQCpIUP8A71OgkDrvRmxKK7qqXg1sqWLa5Q/hn4xIqD+zmnP9qfLlVJyiFzoSDHinIFnTppUMP7Pi0zMExLSQpzMNsxIk7mAQuvpQ4Lp7S2FVMs5ShKiIAFvU+ogCuW/aFW2Vy5IATlk5gTI1yxCsd6Rb2ZRGIcssSMrRMEMp+Eqwk+gqSYFUEB2zAhlaFEQMvhAymQ0Eka0Thc2uN6wbVwDIbhJyiEHjJBbNp5Rr0mj8N42l5ioEELmAJViQTHuk5TO6nUTVfhLCjKNTltsgzGZVyC0+ZJFNYfBKojPdmFUHOZVVYMFUxtpqTJI0oxdLVLYA0AGs6aanc/Ougfr9fH60MXutcOIqsJsf1/Gg3LlDfEUjfvVUOG5+v186ZssDVC+IIqVrFMdI303qKvr1qYhVeCJBIAHxqOEwkOO5tL3n45jQbeYpa3hTlE2FMONWua6x0jbp03pnC4SHHcWh3w3ubaD8/rRce68tWQM0pYHN5jyFerq4Yy3JZXm/ET0HlXKw9yb4bfum8PR/7VF8Jv3Vzb8dFfDb90duj1BsNv3T7dHqhW9gwZHY3NtCWn51W3sIynaKtcVhwAT2d3YbNVVjixnLavA+Zb67aUS2RF8QFpS7iyaUv2LwmVIoVqWoxvYtzFV23jDFRbB+tBdAu7AaE6+gk/SiektfdrmIYDs9bKjvEzDxPsJAkT9ajxPh+XD27XMwDos9YDCT6fyiu3sQi6m4g1jUxrAMfkQassDjUcQzrtmDDUR1PoNN6GqorHGbyM4fPmAVCyaFiqPkc6GVzMCV66in8VhQ+Y2kd75N8u1tWBZCGKGSNVkoFHxG4qzuYS3lzkqyzlDB1ifLWmsPhFIMdrlAzaXAQFnx7+GQfmDrQ1fCidsOoc9liOwlAqi4VRrkPIJOyxlzT1FBxPZC2FJum4V5W7U9naGfxrrJyzAG5y9BWwHDTBIW9rBkXNx+KZ8Ov1rp4WYPJe3Ec+mvUa7Giavhmr+cYhS1rGRzC2A6mVCjnGupJ1iNB0pHhzEq6xePaJaXluMwDM8MXzH7zLJgR4ToNK2b8NPNyXhqNc+k+vpt9ajc4WeaUveIEy+x2mPLYVTnwzGHXvYC4gXO3dbozmRbAOSRqIHdZZ8zvTGGssq3gLWJukYmJNxQ3hXUyQDr5QNtKvn4Y3NyXtXHv/OJnUQJg+RqLcK8ZC3QMw1z7ban46f1ozZfDC8SsLce6LK3VuAuCWcs7sVPdgD3VgwfgB50hbRCwmPs4YTJbKGa22mvkQPgW9a+g3uFxm5boytJ7wcsRJIn69KqMdYU5xnZAjBbgdxALTCtrsY0Bjai6vhmTiVTsSOa8ChYkNmiAAFMRERn8zNXicRJ3r17g/Z5gzqpTVgYGVTME66AxofSothAvvrJOk6E/ChcNivjjXLeMJ9aXtWlYAi4pBbLIIPMY5fj6UTD4TMAQykEbjb5fOm2b06btY4TrVlaAbpVFf4eQCZmPSoYZ7qmFk+m9WOeWOmgbCKdwKnb4eRBFnMJA8WXf+VKYd7ravacwQORsp+cyfyijnA7n7O/jG9wH89armK+C8X+XAi4N7kxqPpRcPg4cf5e2IvL+8mNvzFAOD8X+X99d7m235g/Oj2cJFz7i2IvL+8mNvXai494vxbKloSyvNtPoK5U4y5uS2vP0b0FerG30UcSoUMTaO06N5SSaVe7mBK2ngqCCH3BGhqq9rCGtELKEKzEhjrCnTpvS/AcOFsAtmbMqkcxGURt1/lVc8rwuHw/i7q709+gXsIDm7u/sPeqVxU5uVunv/2rr2E18ew98/0o4lzhInur5GmhNHwWCGZu4uDbyPWuvhk5vvNvxn+lGw1hMzfebD3z/SouPcS5wrNPIR8qzPtJwBwU0MFbw2mIsMfy0rWvhV11uf8AzP8ASqL2pwq8utwcl4+M/wCg3pUeli/anh2S0TleftCzp0OGQ705wbBA2GPZXtMETIj/AFH122rvtnh1Fswbn7Qu7/8Atk9KsOD4Rfszmbn/AKeD4+ue76belFZHsv8AIg5L37Qeun3Y+tabhWHH2a53d/8A9P8APT7y9J/7evyrP3cMv2Bdbn7Uw8WmltdYjfU/nWn4VhV+zXDNzTh/4+vaXvTbTaga4VhwVsHs8R+xOND625I9DrpR1sdzge7v6Pa97/oPt/Kh8Dw6m1htbn7K58Z3lPTbTamhhV7DBGbn3ln3/wDoN6UNsn7QWB2tru7w/wA3d3P/ALldvWn+NYcZcV3eI8GIOp0H+at6n0/nFL+0eFUXbWtzXGXff2/zKidqe45hVFvEmbngxBAz6ftdseWtAPgVgfY8P3WI/a26/wDTvfx1+tJ+ymFH2HFd1e+9tDQ6b29/jP8ACn+A4dTg8NJuftTe/wD7L89PT60n7KYZTgMTrc/aLQHP/wBS0PLXzqKhbw47fir9nfhVuDQ6jMW1bzBy/Wl+O4URjxkv6YjDjU7HKd/Xyp3DYZc3GDL6Zo5v91zfTXah+0FhR/iWtzTF4eJfzHXTWqq047gx/wCYd1f0w9vcgwCL29Q9o+Cr9swMJcXNicvMNtV2NWHHcEo/xHmuaYa2fH6Xt9Kn7U4NfteA1ua4yPH0kbaUZUHsvwQth7WhH/mKr8O8QfKrf2e9mm+y2WH4do/3NSvstgFOFQ5rmnElHj6donpvvr61fezWDX7Jb5ru3+ofxnTaoVHG8LyW2OR2jeAKqWwu47C9ow1BA/OtJxDCJkua3dv9Q/0qkvYO2M/3mjj94fX09K3i8fX7gNgAJ7i/4xu/5TrRLmE8X+XuaON329DrUruFtjPpcMEHW4fy+lBvW7Yzcr+IRNxv0a084j4Txf5cjvBvc2+pn60a1hef7hRF5d3mNfnSd02+bkbxjd2P/NRS/bD/AHX71d2bzFLVx7xsFhS3Ig5vxDyFepD7UhLRaUa+ZNcrm+k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84" name="AutoShape 8" descr="data:image/jpeg;base64,/9j/4AAQSkZJRgABAQAAAQABAAD/2wCEAAkGBxQSEhQUEhQUFBQVFRUVFRQXFBUUFBQUGBUXFxQUGBQYHCggGBolHBQUITEhJSkrLi4uFx8zODMsNygtLisBCgoKDg0OGhAQGywcHCQsLCwsLCwsLCwsLCwsLCwsLCwsLCwsLCwsLCwsLCwsLCwsLCwsNywsLCwrKzcrKysrK//AABEIALQA8AMBIgACEQEDEQH/xAAbAAACAwEBAQAAAAAAAAAAAAADBAABAgUGB//EADQQAAEDAgQDBgYCAgMBAAAAAAEAAhEDIQQxQVESYXEFIoGRsdEyocHh8PFCUhNiFJKiBv/EABkBAAMBAQEAAAAAAAAAAAAAAAECAwAEBf/EACERAAICAgIDAQEBAAAAAAAAAAABAhEDMRIhE0FRBCIy/9oADAMBAAIRAxEAPwD7G1ECyAiAIgLCtUogEtc3F408RY2RGbtfBdJL4nD8Vx8QyO/IoMSabXQixsIitrtxyhSq+Elk0hctErBneIy91KrlvMc9kLFG8HieMQbOGY+oTMrlAkXGf5mnsPiA8SNLEbFFMtGV7DypKzKkpihZKSx+Q6n0+ybJSuOiBO6aL7Hhs5rKeZWeDdM8QmOSHWA3VWzpBOEpaowwc041mxQa5H20QsZHXBVodM2HQLcqByvZaoqSqJQAUVkqysEoGIUMlWSskoWYy5DctuKw5CzHeC2shaVyRcqSqVoBIooosYBiaM3GfrySBqzNsswfZdQpfEUZuM/VK0TlH4I01sNWWkeKKw7qbESMOgJdpIPEM/UbI9coDnRc2QCzo0qwcLeI2W5XCqVnNcHNty0I2K6Lsa0N4iY5aztCdFYS5dDZKWxzeJnkfIrnYjtJzh3O6JzNyfBO/wCbjZxDVsxtbJU4uNNl1FqmLObJVOi6wHzKo1FQ6KCVXABJVnmZWngmFQdoskMkdeie6I2HoiJbBu7jenpZHlQZyy2XKolUqJQFISlsTieGLTKM5y51SpMn8hGKvYkpUNU64cLeWq0SuU5xkRY8kxSxe/nolkq0CM72NErJKriVEpCp6JRVKi6SRtRZlRAxqVJWZUWMWSsqiVRKBhbE0JMix9fuln1E+SuX2pWa3Iy7+oNz7Icb0I4N6NCrcoeKrAC5A5lco495yAaOdz80hWMmSZO5umjgfvoZYn7Gcb2jJ7nn7BLUqmpudZ1QAxFptXVGCjovGKguhx1VO9i4j4qZ6t6fyHzB8VymvjPJM0XBjw7Y36GyMlyjRS1JHQoVQLeCEXQSqqNueRPqq44581EsiPr+CXbUJPuiObKxQCK0FHXwB7g8fVMpDss90j/Y+gTkrnls5pr+jUrJKolYe6EpMDjKlo3z6LjYntBjDwuMdZjzTOIqzLj+l5jF0WuJcRc5qqVIGPH5Jd6PQCvMFuRva8j2WC7yXlXYamLhonoEXC1HCwJHT2S0Un+NrtM9bhahHRNtdIled7Cxb6he10FreGCJBkzIPl816KVPIkhVBx6Z6RXKxKkqxI3KkrBKqUAhJVEpTE49jPidfbM+Oy5eJ7XcR3Bwjc3PsPmnUGxlBs7dWqGiXEADU2C5uI7aaLMHEdz3W+5XFLi5xLnEkam/6Wy2bbSqrClsosS9hsRjaj9eHcC33+aEGRePzdSYiFTyZz6KiSWilImIpcVxqk3U0/xCfRL12WkdStQrQoYlRoVG99lnDvLjDb9LrPoCKrvW8NiBZh38+SbZgSbmAPmqGHa02FxF9VGWeMdCSzRiNUGG/EIW3RksUcUHm9iAJHO4lHexIpX2dEJKSTFzSOagdA5ozammiDUN7IlLD9mGC6eR9fsn5XOwlYF8f6/UJ4lRns58v+i3FJY6tk0a59NvzZM1HgCTouO4uJk6ny2CMFZCTpCPa2KiGDW+en56Lm8IjogYiuH1HOzEkDoLLdMRmml0duKHGCAvlDD/AG/CmibpYUHOIaP5GEpa7PQ//L0opcf9zPhkD8l2kKkwNAaLAAAdAtrnbtnHLt2d1mJacnDzj1RJXKe0EXCFTsZBPh7Lr4h8CemPVu1GD4e+eWXmubVx9R2Z4Rs33zKRq1CwxztbRDGKXTDHFdm8NDlVo5Ks0JuJHjzTDKloVGGmVwrOSs1BZD90pi5UcZC05mQAlFo4Fzvi7o83fZByS2a0KyPD1RBQe/4WwP7Gw9yuph8GxkQJO5uUwFKWb4I5/Diu7HAu48e4yA90zTpho7thHRdKEniGcN4t6fZc05Sls553sVc0/nyQalPdPFySxMkgNuT+SeSi2Rqzj4hxbVYWCXExwjUahegc1Zp4IU2zYum7voNgiPNlfEmkd2BNRAm6Xqt/SOG5yh1HKp0IxQcBVA1IPoumSuHRMVWE7wutVNvyylPtks/TsxWfPRc3H1uGm6DeD7J6obLi9rv7oFrnzA/AmVaOSP8AWRI5WHYABH25IwQKtgIVNdKEj1eN9hapEFN9gYaXcZ0FvzzXPazicB5r0fZg7sxEn5CySTqIMq4xHgoqVrnOMeaVVUiPmsgwgV3HLc3/AEvQOlIR7cnuuHNrvofXzXPpg2kyuzjW8TSyxLsvp9FzadEkfCfKFfG+jN+gfHCr/IRkmmdmuNyY5Z/pO0MI1ukncrPIkNQhQNQxAJ62CfpUr98E8gUZxyi6w0XU3Ns3FNDlOuxoj4fCPmmGu2XPha4QVFohLEjoKwkQ538TPI3TFCoSLiL/AIUrVEpQaDKEKpQ62IDc/JLRJiWKovBAbJBy2G8pqhQDeZOZ3+yH/k4xnA5H6o1N863GaDx12LGKTM4lhLYGdkEYY6nyCbVFFSaLRm0LHDDc+iwMIwaeZJTRWCtyZucvoEMa3IAdBEpZxm5RMQ+8fkob7hNFCT7QvVevO4581OTRHjmfou1in8IJJgC56arztKXGZzkpvVjflxtycvgUtnotikobXzTOCE3yU7PRjZKGHgW+I/kLtUKfC0AaCPuk8O3vDlddAKM3ZLPL0RRRQpDnGjTe3NpI80J77jTNdxYqUwcwD1C7rDH9H1HEjiz0Rw9NVOz2nKQeR90N+COhB6iEbRTywkChR6FVpOH8T4XUFRYchvCs26rRdZZZcrDWRoveyNPRZehVagaLmNvsNVhX2EDomEd1VrAJPuVxa2NcSA218znblorZSk3mdTMyjwvZy55+kdE4wuNu6Pmo0DRAo7IzLFZpLRy22GZ3ei0c5Hj0Q6tYRCGa8JdjIeBVEpehWm09OiNKi1TKEJQ6joWilKrpM6BZKwNmXwsOOipzkJ74CLJtnN7WrD4Trn0/fouZTGcfpTHV+JxPO3QLdKpa6LPTww4Y0aaybJ5tOOizhWCOaK6TYa26Kcn6L6G8IyATv6JgKmtgLSi2cU3bsipRUSgKejlUrKpdpzEWVZUWMUhvYDmtrLjusFOhZ+EbpIQXUC0SSOuS3Wxn9b89EoaHEZcST+ZbJ0n7H8zQvi67tBA3I+i5jBLpJJ6r0bWAiOSVq4W4sqRaQHnb2J0BJ6BOtFslTKEfVEc2Ag2TcrMQtPfbmUF1YboFTEjhMaaboUJYw93osf5QdVzMLVqGf5ARe3jlmu3hKbcweI7nMeGim8kR8dPsxhcKZBJiMtz12CfJWZVEqTlZRuzL3oTwEKtWh0FXUTrpE3IwTAXP7Tr8LDFttbmwTDiuR2tWBIZe0uPoPqgNhXOaRzqVM+H0XS7PoSJOmSFgmTYLpAgCBolkz17MmyLhmy7oPmfwoIdZN4NsNne/sosnldIYUUUSnIQqipKpAx6NUoou05SFUgYvFtpiXHoBmegXFxuOqVLDuM2/kep+ieMGzN0P47tdjJDe84aA2B5lc01n1CC4zyyA8EuMM3iBFxt6p1rIsFdQjEk5NhdOqNSQCdvlqttfOVkkkaDV9h+ap9SQhGpAWWyloo6JWeYtol24vOfJZxmJj88rLFLs5z7ulo/9RtGnijSS7FSAtqcToAkn+Odt+QRKuB/tG8DIZ5nVdalQbTENAG/PqUlUdM81HJl9I0l0AENytaFGOjJXVFwtubZcfsCGWV90RrwckgLILnEXBvyTc6HUh+pSvxZxlyQ6lQdFijjJsUZ4Dtiqxn0FxvQtVNl5LH1eKo4k2mB0FvWV6nFYY8J4DeDAOROl15sYQgjjBbuDn56p4tHZ+ONSbY9gBwtJ39E2wE5pNoIFsk5SPJSkd0g/DkN7JwJbD3PQfNMpJHHkbsuVJVKSkJkVSooVjHoZUJWQVJXccpy+2cKDDwJ0d4ZH6eKQdQ5yvQ1GgiDkc1yXUyCdwdLDqqwl1QkkBYIzCIRfPJU99suSy4/pHsQKR0QmFR1SBb85KNaXju576BH12NRb6s5aIjGudlluckWjggPiv6DwTSlKfwdRoDSw4F8yNdumyMoopt2OBxNLiECy5lYcA7w1tz8V2CsPANjcfJTlGxXGzjB4zlGJkJipgRm23LT7JdlMjOQouLQlNGckKuNkWqeSX4xrbrISBKK22qRyWCRyWYQugoa/5O9uei29ocIIBHmuY917rVOvw5XGy3kKxlQV+A/qY5G4+yGWFuf2TVKuHcjsiqnKzpjmfsFhPhne6PKwBoFcoNit27NSpKzKkoANLJKhKySsY9ACrlCBWgV3HKbSmPEDiGmY3H2TIKjuaydMzVnFqPvaEJzhaLk5AeyP/wAB/Fwj4Rk43ttGZIT+HwzWC2epOZVXJICihSjgf7/9QfUp9rQBAsOVlaik5NhoipRQpQkVKFQoBIVRKqVCUGYyVlwWlklKahSrh9ilagixXTKE8TmpygbicwtlAcF0KuG/qfA+6RrCM1CcWgUBc5YL1poWXOEKRjLuqZp4yM7j5hKtPzVcN7LJtDJs69OqDktLjOJGRIKZodoCwfbnp47KkZ3sopHQVysqJxi5WSVCVhxWCegWgFFF6Bylq2qKIGKKqFSiASoUKpRAxAqKiixiyqCiiwSoVFRRKYyVhRRBhKWCoogYyQhVGA2IUUSS0E5NWnwuIEwEEhRRcbFMh6slRRAKMtCy+mCookChnBVCHBukHwiMk+VFF0Q0ViU5YcFFE5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 descr="http://doc4web.ru/uploads/files/3/2259/hello_html_m69a92f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1482" y="1424790"/>
            <a:ext cx="2074863" cy="2203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doc4web.ru/uploads/files/3/2259/hello_html_6e7a05eb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499" y="3875371"/>
            <a:ext cx="2027222" cy="2515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lib2.podelise.ru/tw_files2/urls_553/17/d-16407/7z-docs/5_html_21d67d22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8279" y="1463039"/>
            <a:ext cx="1896795" cy="2184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docs.cntd.ru/picture/get?id=P00A2&amp;doc_id=1200035576&amp;size=small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773" y="3884380"/>
            <a:ext cx="1867301" cy="230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3349590" y="1434164"/>
            <a:ext cx="1905803" cy="470898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545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6279" y="548640"/>
            <a:ext cx="786604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Какое открытие я сегодня сделал для себя?</a:t>
            </a:r>
          </a:p>
          <a:p>
            <a:endParaRPr lang="ru-RU" sz="4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Самым трудным для меня сегодня было…</a:t>
            </a:r>
          </a:p>
          <a:p>
            <a:endParaRPr lang="ru-RU" sz="4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поможет сегодняшнее исследование мне в жизни…</a:t>
            </a:r>
          </a:p>
          <a:p>
            <a:pPr algn="ctr"/>
            <a:endParaRPr lang="ru-RU" sz="4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48130" name="AutoShape 2" descr="data:image/jpeg;base64,/9j/4AAQSkZJRgABAQAAAQABAAD/2wCEAAkGBhQSERUUExQUFBUWFR8YFRgWGRgaGBsaHBgcHBcYHBocHyYfGhwjHBgcHy8gIycpLCwsHR8xNTAqNSYrLCkBCQoKDgwOFA8PGCkcFBwpKSksKSkqKSkpLCkpKSkrKSosKSkpKSkqKSo1KSwsMCkpLCkqKSk1KSkpKSkpKSkpKf/AABEIAM0A9gMBIgACEQEDEQH/xAAbAAACAwEBAQAAAAAAAAAAAAADBAIFBgEAB//EAEQQAAIBAgQDBQUFBgUCBgMAAAECEQADBBIhMQUiQRMjMlFhBkJxgaEUM1KR8DRDscHR4RUkU2LxY3IHJTVkkqIWc4L/xAAZAQEBAQEBAQAAAAAAAAAAAAAAAQIDBAX/xAAoEQEBAAIBAwMEAQUAAAAAAAAAAQIRIQMxURITQQQUYfDRIlJxgaH/2gAMAwEAAhEDEQA/ANUmGAUABG5dZMdKHewgIINu34P9Su2sQWtiezPL7/w864wGumH8I60FXisHGYG1b8IjvN/r+oqFyyObktbj95/ff4VbYi0pDAjDnQbn++9K3eFKS2XsNxpq36NWVwy6d+CZsDXu7PiHvk/MR1o68OOvd2vFuCxn4a7/AJdKJinsWD3ty0hOu2p+C70Th/GsLcIRcSmboGBQnbQZgJ26a02z6Kt0wSdba79JpDH+yuHuNmZcpzKzQWAITZSAQANTrT9zhxM83WhNw3/d9KjtMr4cu8KtELkFu26P2iwqEEhSnMp8S5TEegjakLvs0VtWUt9iTauC4pdSM2rEqQp0U5zAG2nSrVOHL5n6V5sA/RvqRQ9WU+FFhuHtbtvpg2uOzOwZmVeaBknUgBRGo33rnCMB2QfN9lUPzBFJKoIAKy3rLbASdIq0uYa7ptp/2n853FJYi1fQTmtxlIHIp+AOm1E9y+A8FhsjYhmOG7xs67nlyIsH5qfzruCsZDeZ2sFrj5tieQGLSzGkL08yaE168A3eL4f9JT1+GtSu4q9zc48I2tL/AEppfc/ANvhQGIa4Xti2rZktiSpuOOa5ljlOrQvmxOm1dx3BFNu8EuWszrlGYaSbpu66aHMSJ8qK+LvjNznYful+um/5VJsZf15z4gNbK/kdPrQ9xBMK1x8Q9z7OhuqtuAM0QLkvIA1m59KHwvCuLiNcGGXs7YtiDmzGUJYQBA5P/saM+Lv68/vj9yJ/hr8a99rv68y+L/SGm3h0/jNNJeoW4dw51awrDDZLNy4Q4eSwZWCjLEjxa69BRbODf7R2jLhmUXO77w92mWDlt5YLkzLE9QNKmt7EEjmt+I7Wlj5eutN2MPiNM2UwdIVFiqe5+CGK9nXu3M6/Zp5Qj85azlmcgGjyeh842qyu4Em5bYvbQW80LkU8zHRgWMAgSBodz60VsNdI8UfOP4CoYbhEklmJP686Hrt7RYHD2ScxFssI1OWRlJK/kST86OAmng2/20svDV82/Mf0qX+FL5n6UTefhX8dwclSuSMpGqA+UVTXrUbm14eqHp/OtL/g/wDu+lQbhB/EPyrcscM8MsrvTMXLg5tbOw9w/X1rj3Bza2tx7h1+m9aK57PmCe0bbYKp6+tcXDKmaC8wNTbB/lTcSdG3uUwWCAOdjbkMCBk66an/AHelWfajXmTxj3D+pqL3Tzc77j3B/T61Jrx5ua54h7n6/OsV6scZjNRj/wDxXuEYW3mIKm8IgRBCP5+c/Su0X/xOxgGFVWDHv1IzCPcuT/GuVqO07NE7oF5Sg/8A2L9BFQa4Neax4R7poeHxqdmMtwDTWUJg6abfWinEjXvE2A+6Onpt9aww9cbxQ2H6e6fX61W+03HzhrLFFU3HYJbhdCx6x1gTp1MVoMIJZgSGHlky1mPbjDC0cO+YIoxA52XMFlHAJEiY3+vSgw2M4LfUi7iVYK7APcJBIBO7RtofKOlfRPsmHKshRFwlnxmBDsNxmGpCgySDq8DprmfaG9lslDijde7CIidkFMkanKCQo333ij8N9nOzRlDt2+HOfJc57BGpQqhiFYAjMIKsDUrTYcBxJt4G019iClqWL+IKNp9QsUReL8yB7V22LhyozhILEEqpCsWQkAxmA10oLgYvCjUoL9oMD1BIDD4w351y9h8Rcyl+yBRs4yliHuKDkJkDKmYyRqTEbGiHMHxVXvPaEgp1MZWiA8H/AGFlB/7h60TC8YtuVjOA57tmRlR+oyMRBkajzG01WWvZ7J2OV3ZkJD5nMMtwEX405WYnOPUCjPw68bC4fKmVci9rnjltspVsmWQ8IBoYnWagtrzAbkD4kecefnp8TQjdjfajYjBJccMyywPLqdOYPEbEZgN+nxqiwOEzuE8WHw7TbJnmaOS2QwEizLa9SU/Capo1euETzvGXSEnSfMD/AIqNy6ebnueEe5/aqvjuDN3E5ezW7GGmC5WO+Oo5TvBnbSpXGfC4UhmvO6WwqnzckhFBJkrJVZOsCgs7jnm5r2w90fqK69w82t7ce6P1HrVFwYNZd8O64kSguJnZSSQMt8yGIjMQ8TPMfKleO4ZLgxzlLjm3aQBiQSpFt5EzprGnpQ01JuHXmveIe4Py0qQc/iuasN0jy9Kpfab7pJz5e3tT2hHZx5Nr4aLwC6B2qpbyhLiHNbebbFlnfzAXXeJGtE0u1OUEs27aZgF30A6CZHzrt++tsSzZRMCep8gNyfQVmeG4Z7tmx2iwbd23lQ6ZQlwG5dadS7QYB0APmTV7jMO5u2rqFSUV1KsSoIfKcysAYYZY1EQxHWgLh8clzMEMlTDAghgSNJUwRI9POkjxxVeAlx1yuS6iVHZkB4G7gE6ldojXo5gsIVe5dcjO+UQslVVAcoBMFjLsSTG+gEapNwAZhkuXEtgOMgjQOQWCsRKgkbfkRReFndxirbN0kZAmeR1ULOnnPSvcOxvaJJUo4Yq6EglWG4JG+hBB8jS2M4YHRLQhbasuZddUTUIPLUD8q9hOGdndZkY5XQBlJZpcGFfMxJ8Mgz6eVB29xzKtxzabs7TsrtmSeQiSFJBO4Mb0biPFFs9nmBIuXAgI2BIJzH/bpSuH4HbD3HdLbs943FJUEgEAASZ1GWfnR+I8P7bICdA5L7yVa1cQwejc8g+lBG7xRBcZCxDKqswAYwHYIu3mx2+FTeGQOjXCGUMCh3B1B1+IoHD+F3FuC5cZGYrcF0gEAybfZEA+Qta+pq0e4AI6bVUqsuzzff8ATy/KvODzaX+nUf12ruIsHm5HOg2f9fOoXLHi7tuh8f8AD0oig/8AEfBi7hVUyrLeWJM6ZLk7esV6je3GAnDCFI75dmn3Llerc7Ok7LFnyoOYppGiA/Lb6104rxd5c3A0tj8v71N7xyDW6vLByifl8PWhXGPNzYjden0Ou1Yc6sMFeDkkGY89D+VC49wlcTZe08gMNCNwRqrD4H6TVR9uKXDvMwZ3+dXGH4krjyor5Ti/YfF2n5bZfKQVe3BEjYjqI03rUWOG4zFlO3RcMApV3QntHVhDoBqFVtzOxFbTMK8KiuWrQVQqgAKAAPIAQB8hpU5qNdoJA0i/GHW+U2tr2QYwD967L1YGNABlB11MxFOUN8MpYMVUsvhYgSPgelQdt4+4SBFt8zqgYZhbzktmWTmLZQu69dNNYna4vmiUYCQjEkHK5JULEAkBhGYRuPWBLgrNtTyW0WBMAKNDI16QdZ865FkFYEZYAAJA5dVkTqVJkEzvOs0VzE8UtqGLo6tABXkzcysyiQ0AwrEqSCNNDIkeIQFSxR4yBtWiIkzDbRvrS93htvJlzkANKi9lZQzBlMyJbNnjmJMxUL/CibNyzlUqbfZoc8nL2YWW8zmBMeUVUTxVxRbe5kdlVc0q4OnUgz6VFSIuZrN20M0ntCFnQljE8wCqSfQVDHcKL271s21AccpDaAHrGx6k7TSV/wBnQwYFbS95n7uE1yMoYiSDqwOXbSDoaGlnexVsZp0ylSZurptrvtr8pqNzilpQeZYJJEXM3ultANDIUkeewmkX9ned2Mas+mbbtVgkaxoY6bb1DHcEHMQEUkZNCrai2UDeexmBAkCgNc9o0QE9m85SQpABaFVlA194OCPKDMRUsR7SHK2RTm5wCQcvIgYGYg6HbpGulKWOGry5+ZteZiSSWQI2+vgUCOgp37QmHUHKNWgCUXXKcxzOQq8qwST06zUErfFHtypPanMUV82YNcKobSDKoCqZafIj10l/jrwY7ImSBBbTLeW1z+hzzpU1xtstb7tgqsoEQEV7iSgKA8xg76gFxvNWWHwaIIVRBJJ0kklixknfUk+nyoomHclRJUnYldpGjROu4jXWig0K1ZCiFECSfmSST8ySfnRKqJihPcipTS15SaAn2mpA5utVz2DQoYedVDuNtAzyK3L+KOtAeyObu7fhB1euuCV5haY5feMHeowNdLHgHU0Qn7TK4sgpkXnXw6gyH1+UfWvU5jrgKgHs2EzAG2n969Wo1tLEZivhvDQeAj6wdqE6HXTEeIbtt8fSi4qwWAlLjQRqrx16gbihNYOvd3fEPf8Ah9KyzSmOw/OTDD/u3+dADRTnELDAZgtxRMEMZj1nrVPiMWEBYzA3gFj+QBPXyqKs7WMirXD3pFY23xq0SNW1E6owEEEjcaZgpI89/KbjgnExcBIDjKYIdcp1UMD66MKK0FdqgxPGroS5cRUyI7CWDkkIOaAgnmeVB2WCTI2KvHS11bdsK3dsTzD7wIjLbBHo+pg+nWoaXVdmqPCcac+Ps+W+tpyodfGgyMqvzAZzl10bcGj43ibpeVYTIxCgSe0YEHPcAGgROs/zigb4lbDWrgKs4KEFV1YgiIHr5Vlr/szee2TcW27ta3bxdq7JnO0DIiBRB3zedOYX2rbs3d0GYAFbYFwOSQxUEOoEcviWRo2ulWh44ptWyFm5cyAWwQDmZZIk6COb8qpqkMWbly2Ey5H7VDJKkBVuhsxnQ8qho67UjatOrLYW3YUm2GuBbgkdm0G4DJntiQBm10PWrlOOW7jLbXIS9vtBn0yxHK2sZ5OgBO07EEixnFEW6bZWyScknSAXJCA82YnQ7AgdSKKom4ReKd5Ytwexa4iMhJIW4tzcwWzFGI2A260fssUquosWdUULDIMpysJkOAHkpIylZHxq3wvE1um4MttSMrc2hIacreIweU8pgjqK5xLjNm02Vnw2YuoiRIDGMxE+lBV4u3iYcLaSZeCLiRLLb7MjmnQh5061HFcPvs16OzEs2XLcABBylFAzSIEzovXVpq6bi1mY7XDSzKVgzMiQQZiTB060piOPWADN/DhSw1VXO6hs2g0hSCT0nWJoivtcDZShuPbhGVgDLOIvFykxG0CRHXcQasTae4tliwS9b5swAZQ5TK4CncQx6yIqvv4rK+VALjZC28DxBVMxtqWPoDvS9r2klbXhlrmVzm5Qou9nnEweYxAInfTSg0GE4AqlId8ilGKcsM9sQjTuNgSo05R5VerWQbjV632obIClo3U5WAIRua2GJh+SJZYysQINP8W4y6hWtMoBUlFK5nuMYyIokRI3I236VBoa9NZh/aY27jG8SloFgvIIbIoJAuZ5mZiVAMb0PCe2K9gzXHtm4DdhVMjkGYJmGh0jWg1JapKQayFzjOIS1eGa29y3aS7mjIArqxblE5ipQgeYIPSn8fxrKr9ndth7QzXFZS5y+WUFTJJEa67VTTSKgqRtj0rHf/lN5Ltu3c7IMSiuozBiXBOdDMZVPKd9QdRoKtxxJzpmA9SKIaxpEkTZ8Ozb7jypU3BrzYfwdV/jRGxE/vLWqndTr8fSoLe/6lvwfgP1qoOlxTAYo2m2XTp516vLcMAhwdOggfwr1aio3sMeqAmRqHiNfLrQTgt+6PjH7ymriTGYW2MjUmDQ2ww/Bb8f4zWUBXBDUG0QCxH3k7jynWk8Tw8LKkZZ26706cIP9O14/wAfpSt8PlChLSxMHPJH5naiqDiHB7FpM7u4ARbemXMYUqsErM5SZEx16CmsK9uRcRmhuaJ5TKKgkeYCCJ2M+dUXtIW7S0rAvrnIGpIG386SwF8hbtohl5Wa2DuBBJHx0/jUe2dDfT38tRawSy0s4BdmXIzIVFwDtUJG6kgn502cHhzHdKIQoMojRgAdRBmBo24k1jr+MjD2Dm1DCdddzvQMXfZrt2WOng7wIAOjAe90qH218tz9kWVILEBxccuzOzlFi2CT0B1j0FTxGCUu14NdzNAbK7BSBspG0elYbHEtYF0s2cwphuUxp0+FN3cT9ke0RnZM5LKWPMIGn0ofb/G2iHArNxSr57hK5Q1xszIAGACmNIzH46zXrns/a5WRlsOpBFyB7oKjNvOhj8vKqXASRiGa8qOLYcAkgiZIgdCCQKaW9cS1auDFg9o6hg0nqdT57D86q/a3+5frw5AEHaWCtu01vmGpD5ZJIOh5Z086BiOAJnLC5YAGTQrmYZGLctxmzrJMEayPKlGxbXXxJbFW7QtGFCrCwJ36tt186nxLiebIgxKuSoJ7G2FzROpYmFOnlRPteZN/8NW8AyMzi9h2ZjbDk2wMyIWJkDQ3TOr+nSu8QwTNcz279le/tORkBE25AYT70RI6+YquTi7nCXyb6ZlcKpy80SumYb770YXGW7Z/zebOVLBgTPKDEdd4+Yot+l1vdGXgKhgRiEIW4hjswZZTJiNBJJJET6xpUV4EttQqYnJBygqgmGVA8EgwSUDSNjMaaVXnjtwrfRb0ntSxfKdEGwU9CSIFMW+KNnwubEaMOeVMHUwWnc+pot+jsnf97p8U4ct1w4vCSrW2CgqSshkZTGjBh9aWOAw6jMwztnzZmguzBgR8tBpERQOIcQP+cjEDW4uWE31GoPQVWm0bt2w5cmXyIMscqgcx+JoT6Tjdv73NX8GjZwpyZwVPMTlVml1UEwgbXbzp3F4W08M4nKsKQzCB1EqR5VSrhUe5iGIzKBKsJjwnXT1FLI0phw89lzZt4nMYn6UPt5fnlobFi1nLgKZnWZGo5jBMAmBJ3PWn8PkUELlhixYSDJYkt+c7bRpWUGUNfFv7vsjMTGb0n50JQot2yRbHMJKN3sT1Wiz6Xe+WmFuzbVrcAJcEMCxkiIAkmYA2Gw1qwuY2265bg5ZBgnqpBHXzArJcSKO14gICDEuWLkz7g2AqV3AljhwALjNbHdmY8PiJH60ofa8Tlulwdh3F05iZnRjlzAZQxXwlgDE06l5RorgSPeWfnWR9kMOFNw9pl5zoAWAj+Va63idpvdD+7+u21V4+th7eWkVxG3er4D+7/jptU7d/bvPc/wBP+21COP2i4x5Ttb0+O21cwmIJZee792fc+u1HH1Q4t+FHPOnvLXK6mIYKIV20HigVyjTt+8Nz2Y1mGBn5VnOEe1Iv4h7XZKAHXKSjCOUls34ZIETvWku3NQMyjXYrS9tUBzA2QWaWOTUxtJosqQA00seI9fjQjZUxph9z1P8AWjLcGnNZ3Pu1xLg5eax1900RWf4UmcXAuHzQROY7egJIGn8/M0hjeBo5DE2cwBghogHcafGtACNNbGx901EINNcPseho368vLHv7H24IBtyRuDMetTb2cUqAwVsqgSfIf8VqTbGmuH28jUdPxYfw/hqNe7nrW2Yu8JtxkdrQXcAmPoN6bOFs9blhiu2bWD5QetC9oh3uHyvh80NBySAeWJ86rbuItjDWSpshkcZ1ycxYA+I9Z/nHSj14dC54y+ru0D4a0xZWfDFsgkZZaJ/P/mm7lm0wy57MW4ygJ4SNIMdaoLDul+9N632j4UsYTZiRyqOkAfwrnCcbYTsj22S6BDZbfx+9kQRGxGo8tKNXoWTjLfbsvcZgbDszM1rNpJCEfIxUsbg7L6u9rlgCEIgfh0qgXs3XGXDcViplDkImQ20fxqWJx6s1kXbwWz2SmAhC5teUx8taL7OXH9V/YurnDcPDc1uMwbRDE7fLamr3ZswY3FLIwyRb226D5VncMEuHEKLzNZQhrfI0ZsuoHpGn5VDBMiYR7puOXPIcqkSCw0npsNaF6V+crb/LRqloC4q3Fh3GcC3v8etJ8X7K3bzHvAjgAZNln18iao8FilGJs5LoEkA9mh6jwsT4jFXCY6+A5xN2LU80W/WIPpRM+lenlL6uP2F2u2VuJ2TFhfZRk7MBQqkHNsZIP8K8OKPcYrbUMLd0gEqBHw5dNB0rns3Z52udreKh8lmU3WZ08v7mkLWJt9pd7W5itb5K9msSJMzJGs60dvTjcrO9i8s4m3bs5r5yjOQyC1IPQeECd9vjSKcYw+bs+xcWwJjs9fOckQBvrNDw1i9esEdrfgX81kOpkgT1+B/Oa9bxeJOJLd52jKViIX4zt8qGHSw3lu7/ANrizwXD3rQNplyuD0gHzBESCPI0DDeySKRPZDyIBNPcCwrWbKobl0kuSYTST0GnSKskuHTnunm/AP6UfN6mXpysxvCsXgmGmTDFtzlM+v63pjDYS0hU2uQwRpb1PzI0pj7ZEc908x2SgHEMcvNeiToFA86rll1b5cs3FtwFd9SxMWwJJ3O23pQxiycveXdjsmn8PpXVY8ut/c9PrXEJ5f2jc+W+uv8Aaq45Z2o23PLzXzofd+u30qeBnMn3/hPSPn/aoWlPJpf69QPn8f70TB2+ZOW9s27UZl5PWr0KJW7t1En6V6i4ckAQp/8A6NeqPRsJ70Ec5Gv4ZoS4jbvBufcrpxMkHM667ZZjSorifD3j9fcojqYkcver13t1xcRt3idfcryYrw94evuV5MT4e9Ox/d0HlvjTvLex9yuLiBp3lrb8FdTEbd6fCf3dTt3CYi4dv9OgGLw07y1t+ChX8UqKWa7ZUBDLFNAPM6bU7btOY7zp+AVWcdwF+72dm2whua6zJCBUIIQkAmXbKIjYP0oqVvGKyhlvWiptgqRbnQjcaeRrr4ga97b8P+n/AGqhum/hx2VxzbVLyvmS2xQWnLMy5okqrysHaR0iq/G8fuM1wJiwEa8y5vCAotIUUPlOQM06+YInWo1y1z4oa98vhA+71+FQuOkse1SSoB7pdQdxMdZrMf4lda2jHHPreW0pQSDbJOpJQZ2G2YbxXuI8fvL9pt28S57IpztbHKuS3CzHidy2vkG9KG75aghArqHVVIEqLQA18wAB9K9eyFWUvKiNOyED0AiqHHcZuTiGTGXMtu/btqotplKsbWYHlnTO3XpUxx1pe42NZIvNbNprIIyqzBRpz5yAGmQIou6vTdADAXSBIEC2APhEV4XFAZRcYDNsLYA/ICsxgvaZzethsTfKXFJbOllZhVKsqLzIp18R1n0qA4xf7KzcOLxJN207MDbSAy2syxA/F/GictQAg2dxD6RbG/5fWiNf37y9Gb8G9Y/E+0d8obi4i+EOGdk7sS1xEtk3DpouZiB8J60fjPtCYu9nir+mGzCAv3guKJ/+JOtQ5agX4/eX/F0SPltUhidfvL/j/B/bSsdxDj1z/MOb+JRWsFrKlcpHOVtk+TOIb5xRcdfuW3urbvY9ptW21LO0G8BcKg6qwtzHrFXZutat8n38QZf8O/0qSOdNcT49stYnG4glbow93HvZPZmW7Ug3O2EhSef7uSQv0qNuxcZXTLi2tNiEILdqFAKtm7t2Fy4ARrrGoPSjNum3N8iP2knNtGv9qCMSzR+0RmPl03mspZ9mrjW1QrdAGLLBbn3QtlBLMmcxBmFmZ+dW3B+E9hZKEOCL9whVaBkLnIYkxp0kkVXLKrO3OnLiDzHrXRPLyX/EfeH9d6US1t3d483+r/HX61MWDp3Vw83W5/eq5bFVDy8l/wAR98f13ry2jy93d3P7z+Ou9DTD7dy3iI+8+P6+XrXFw3h7kjmP7z4/oH0omxLVg8nd3Nz74/U0TA2OdO7bUtM3PT470umG8Pct4j+8+Om9FwWH507kbne58dP70axvKztWtB3f1LdfQGvVG1hlI5rabn3p6+derL0o3HggZrognZdNqgt86d5d6+5+ta6WMj78b7aj/moI505sRsen61qo6mIPL3l3Y+5XbV8nL3l3Y+6K4lw8vPf2Pu1J3dVBVmaNDmoGbSkAHOxPrA+lOq8iqqxiyd6ctXagOy1xa7NcoJlj0MfCkr2B1czBuABzAJMCFmZGgoWF4/ZuG4FaVtKGd/cgzOvWMpn+dNYHiNu8ha2wYAwYkEGJAIIBEjWhpXYlCJm4dAI7sGI9I0pW7cEP3p1Azd0Nfjpr8TWhKgfOkcZYJBKu4MbATtrp1mqrI3Paa2VvQLpC52uBbdsKOzYwW21dlkdfOi4njthb94zdN1EUs4tLmJJCi2DvMsB86hc4EIvBcTfHaK63ItjmFwswBH+0sYPlRLvAU5ovYkDs1TwAksLoui4Sdzn19aih3MYiJcJsXkPaIuTs7PMX5RzDl9D5fOi3OOiHVkxIuLdW0lsi2SSyZsoI5VXJMnyot3h1xiS+KxT95bZh2aqp7MyogHl11JG9SxXC8zO4u4pXN1LisFEqy2xb2JggrI+dDgpiePwrHscSSjhHU9mMgbLkHUFWBHhjbXaluKcWWwQ7WryMksQWtJIOjqsDvOUDoBOkzVq3CpS6rXcUzXLqM7ZVBJTLkEDQKAgAoXE+GK73WN3FjtYS4AEJIAgDMwLLoY03olsWYvAic2J1YHVROwIB/PeonETMXMQOaeaAP60tZttly9piAEgDNpIAA1jr8KJfxKoM1xwondjA/M9arlll4FLNJ53PxJJrw3+dAxmLVELkjKBJO4jzEb/Ku8NxYurKhxr76Mk/AMASPUVXI416a6i+deQA9QfmKIy0QJPFR72FV/EoPWdf1/xQVWiG5Q2Uv8MUarbV9Z1cj5eo/pSow/h7hfEd7nx9f1FWf2qk8Vhg8MttGMiZJWfWaAFvDeHuV8R/ebb6UbBYXnTubYhm/ebb6UmmG8PcW/Gd7lM4DDw69zaHOdc8x/UVVxvK2spA+7Tc+Fx5+teqWH0G1ldT1Jr1YenYLkk+G+N9iI+Wtctzp+0bH9fGutaM+C/18LafL1qKiI5cR4fP4fWqGsLZJAIZ9tnoz2TSeBx0GOY/91WQuigrLuGIMipWWNe45eZUXIcrPdt2wYDRmcBtDp4c1VRxF23dZM3bEtaVc+VAC4uljyLOyDSDUGiRqnWXxHtQyBhkUuEuFVDHma25UgGPAACxboBHlUcT7VMgvd2CyZezGYjPKBm6aZA2voKLpZYrgbucWAVUXrC27euxUPuI0HMPrR+C4S6L167cTs862kC5lb7pMrNI0g7D0pGz7RObhAt92LhtZouSCBq05ezyyIjNMaxRbftcDbDdmfuVuMDmULmZQZLLqqgkllnQGou6g2CuW72IZftJRLIa0BcZgzkPnADypO0A6DyqixOLvXLN9Gdyq9g+ZgSRbZyL0xbtl1WFzADzE61qLXtBmAYWswN7sQUuKRmiQQSBKmd/OncNxVLhYK3OrMrLmGYFWIJgHQetDb582MOHW4mHvCGxNq2l21aXK6sD2kLtKaA5dPhQsX7TX1L2zevT9oe2bgtoNEAgZSwAJJ1k7VuMXjLTEqXJdCemqlfGQWA2G5G3nVY7WLiXCC7oWDNAVlLeZ8zHWrE2z54xiX7Ai/eXt2ytFtWgqCcwOaCDA06V5vaO72hm9d/ahZNjKA+QGM85pkgTtGu9W2L4naILBrsKA6McsBdBmHkuoGYeYpW5xKxLXC93MzAByVmRE67wJH5iqxcyXC/aG9dulWuXwAzQMolwHK7zyhRE9TJ6ChcW4jfV8Sbd3EqLTWsqwv7zQ5idRtp9atnuWlk98Mt0gHlEOATc1nTTNPpM15cdafMFa4Sbg3I3yFhPU6AkGOhijFyKXsXfN98ly7nGIyJYa2ShtTrca5HUSc06U17RWovWWNt7ttBd0Vc/OUi2So9TudqhhvaW2GCqWIaIPuyUzgGTOYr6bkTFM2/aq00EaghGJDLCi4xHMQdxlk04Z3SAwrfZPshts9xLCFwGCDV9ED6wQAfyqy9lsM9pbgYMqNczW7bNnKLA0mTqTJgGBFKn2nXpbMsWCBtJZXRFzacshw0nYab6UwvFmKXZWHskhlzSCQoac0A6gjpO9Gbab9neECzaWUtrd5gzLEkFywBPwj8qs2rI2faK40AIuYtbAlnVYuA6kOgbTLG0Hoa7f9o7gUwozpnzrzt92RtkXQGfE0AExrrVZu2na5S929+v1+tKqrXtBJQFYZngA5oydmXD5iMvTr6+VS4XjmvEqyhTkVwQXIIYkDxIswRuJB86bNU0zE1K1hidW28vOmbeGHy/X6/OmcwFVnaouYEArFm2Rn0JfXXoRU8BYh17uwOc+/8A32o2NthoORGhh4jEb0DBWIcd3YHOffmP6ijWN5i2tAgadgup2M16uWWIkBcP4joDtt67V6sPUk1gzPZ3djs3r08qjbs6jkvDl3zSOlSu2dT3TnTcPv8AChi2RqLd0HLpzSPyqqFEHSmrOKqnu48mordNQX91FfLInKwdfRhsfrVPj7uHuXAGO1wBjlbIzqrqqF4yhgWI30NGweLIIqvXC3fs/wBmFs/h7XMoXLnzZz7wfXwx4tZqKuxwu2P3ajkNvw+4d1+B6iuXeE2jOa2NQ0yOjKqtv5qqg/CqXF8AlsQVtAF3tZCABy5ka9128U+dDxWENlj2IVGbEFLSzEpctIpYL5I65/SD50VoDwq0XNw2xmMyYO8ZSfKYOWd/WuPwq2QvICFAVRrspBC+oBA+e9Uo4SUZwLTOQYt3Q+UC2LOULMyTMykQS0zpQWwNxUVXts5zqbj6mV7IBIt51HKZUiYB5tZojT3LajWNe07U6nxxGY/0OlIp2aXA/NIZmALnKGfxkA7TJ9Ky7WMTltg9qCttVSAzFXFxg5MOFErl1bMCBUcVgnUsxe+qG+ULFmbLbCAgjMGgF+XMOh+dVm5RpMfYS8jIrtDO7nz7xMsD0kg/nSIwj57ty4bxd8oIQQsKCF0k6a7+WnSs9Yxt3OoBuMA1pScqq03Hgq4OucqRou2hMTR/aEkXGk30RbWZVZ2AdsxzeFlMRAjU67VXO15uB3AkC5iZW2qSSxEh0aRrypCkabGD0r17gN3LdUte57kknOSAwXXMXk+HYyDAnahNxpwzCL6KGC5GZZUBJDHnzx6BIyzqDTeGxrsmIJ+0MUIKkbRkzSQHYRI01mBrE0TdQv8ABGOeGxQPbOwMkgB1ZRylsu7TMedQHCRbzm72vMywWZ5UqjrObNmaQ+x6T8aTbjFzKT3ryLTlgRFvM0ENLQfTMRHXSgYrHsO0zEpy3chcrq6ZcmoJBaDEKSNKqcrOxhbKnQuRAEcoE9n2eYQMw0AMEkTrFO/YbLwCsgKigTpFsk2xHxOtZX7RdZnhj4WIAk8nZEq4GSJJiGzayRG1P/YnGYZrxh7WWLlzZiouCQRI1Pwozf8ALS3OHW2zSs5g2bU652DN10llU6ekVK3gkVCgXlac25zTvLEyZ+NUK27gxC5Vuwt4LPOwNvLEklsuWegUkdTRONWLpvE21uE9mmUrmjN2jEiQwVeUAGQ2lGT97gVuFCrlAdWM5iWCZsqkkyAJMeVGPB7MKDaWFkLodpkjzMnUiTrrVJZtsWdraXCwu3szZoVk7wC2pzaHNkA0BBBNd4dw+7nkA2suRxnRghcZ1dSvaEnR/FOpUUNflpEw6woKgqhGUEaCAVH/ANSRRrfCLMaJB0mGcGFbMBMzAI0Gw2rGYjA3mt5ezObJcykQYc3XIiXAtiCuupI06VqsHxA6hlZYgaxzcoMiD0Jgz1miXhcE1An9fr5/SkLnED0+v6/rSN+4zdarKwxCeYRtRAYgD4/rzoODtQ47uwO8PvTHqNdRSVvCR0Vj5MYG4pnA4aHHc2BFz8eo0Gu+oouPeLu0oGaVw45jpm+HWa9XLVo83LYXm6Geg9a7WHtdfD6/dPt0bf4V5MPqO7u+Ho1efC79y23Rt64+H37q74Rs38KoFiMApMwQagMEKLjMWFPMHWR11n4R/OlxxNTtUEjh4NN2GpJsTNeXEUVazWfXHOcV9nzro5YXNC2UgE2Nozifibeu9Pf4oo0pL7LaKqsaLc7QHM2bPMls0yWM7+RimmLnEU9rCUDm1lD22e2S6mckSDoAu4IJMR9V7XtMpILwo7TIWzAoJtlwwMCRAjalLWAsW7Yt3XBYpGrkCC0nIpPLqAdPKmrdu0rB8zZs2YMzkktlKAyTqSrRV0xaj/8AlVsIXKmMmYAQSedkgf8AwLHpGtPHjqqzK1u4uUgFuQrzsFQzmkTM/nVPi+AJqRJ7spObUKzMxidpJPymvOwfOHJGdkJMAgFCCsqQQRpqDoacs8LvieKthC5DOFgnJvGYbEetI9ujrcbJiIRubMSCpXckHVdI6UI8C7hrJt3iGbNmGUDVg2igBcsjauWuAKtq7b7PEkOSWghQMwAMAaAQKqIrxC27aLigzEQTmU6qWGp9wgEjXXXyoa42zlZVGIUMRCiVnNPMPNCAdRtBJoeP4LcNtkjFu2dMrFgotgaF4G5gkH4jap4n2fBYtlxS5cqIJGluIZN9Qw97fb5jgH7ZYS28DEC2gRuaQCpIUP8A71OgkDrvRmxKK7qqXg1sqWLa5Q/hn4xIqD+zmnP9qfLlVJyiFzoSDHinIFnTppUMP7Pi0zMExLSQpzMNsxIk7mAQuvpQ4Lp7S2FVMs5ShKiIAFvU+ogCuW/aFW2Vy5IATlk5gTI1yxCsd6Rb2ZRGIcssSMrRMEMp+Eqwk+gqSYFUEB2zAhlaFEQMvhAymQ0Eka0Thc2uN6wbVwDIbhJyiEHjJBbNp5Rr0mj8N42l5ioEELmAJViQTHuk5TO6nUTVfhLCjKNTltsgzGZVyC0+ZJFNYfBKojPdmFUHOZVVYMFUxtpqTJI0oxdLVLYA0AGs6aanc/Ougfr9fH60MXutcOIqsJsf1/Gg3LlDfEUjfvVUOG5+v186ZssDVC+IIqVrFMdI303qKvr1qYhVeCJBIAHxqOEwkOO5tL3n45jQbeYpa3hTlE2FMONWua6x0jbp03pnC4SHHcWh3w3ubaD8/rRce68tWQM0pYHN5jyFerq4Yy3JZXm/ET0HlXKw9yb4bfum8PR/7VF8Jv3Vzb8dFfDb90duj1BsNv3T7dHqhW9gwZHY3NtCWn51W3sIynaKtcVhwAT2d3YbNVVjixnLavA+Zb67aUS2RF8QFpS7iyaUv2LwmVIoVqWoxvYtzFV23jDFRbB+tBdAu7AaE6+gk/SiektfdrmIYDs9bKjvEzDxPsJAkT9ajxPh+XD27XMwDos9YDCT6fyiu3sQi6m4g1jUxrAMfkQassDjUcQzrtmDDUR1PoNN6GqorHGbyM4fPmAVCyaFiqPkc6GVzMCV66in8VhQ+Y2kd75N8u1tWBZCGKGSNVkoFHxG4qzuYS3lzkqyzlDB1ifLWmsPhFIMdrlAzaXAQFnx7+GQfmDrQ1fCidsOoc9liOwlAqi4VRrkPIJOyxlzT1FBxPZC2FJum4V5W7U9naGfxrrJyzAG5y9BWwHDTBIW9rBkXNx+KZ8Ov1rp4WYPJe3Ec+mvUa7Giavhmr+cYhS1rGRzC2A6mVCjnGupJ1iNB0pHhzEq6xePaJaXluMwDM8MXzH7zLJgR4ToNK2b8NPNyXhqNc+k+vpt9ajc4WeaUveIEy+x2mPLYVTnwzGHXvYC4gXO3dbozmRbAOSRqIHdZZ8zvTGGssq3gLWJukYmJNxQ3hXUyQDr5QNtKvn4Y3NyXtXHv/OJnUQJg+RqLcK8ZC3QMw1z7ban46f1ozZfDC8SsLce6LK3VuAuCWcs7sVPdgD3VgwfgB50hbRCwmPs4YTJbKGa22mvkQPgW9a+g3uFxm5boytJ7wcsRJIn69KqMdYU5xnZAjBbgdxALTCtrsY0Bjai6vhmTiVTsSOa8ChYkNmiAAFMRERn8zNXicRJ3r17g/Z5gzqpTVgYGVTME66AxofSothAvvrJOk6E/ChcNivjjXLeMJ9aXtWlYAi4pBbLIIPMY5fj6UTD4TMAQykEbjb5fOm2b06btY4TrVlaAbpVFf4eQCZmPSoYZ7qmFk+m9WOeWOmgbCKdwKnb4eRBFnMJA8WXf+VKYd7ravacwQORsp+cyfyijnA7n7O/jG9wH89armK+C8X+XAi4N7kxqPpRcPg4cf5e2IvL+8mNvzFAOD8X+X99d7m235g/Oj2cJFz7i2IvL+8mNvXai494vxbKloSyvNtPoK5U4y5uS2vP0b0FerG30UcSoUMTaO06N5SSaVe7mBK2ngqCCH3BGhqq9rCGtELKEKzEhjrCnTpvS/AcOFsAtmbMqkcxGURt1/lVc8rwuHw/i7q709+gXsIDm7u/sPeqVxU5uVunv/2rr2E18ew98/0o4lzhInur5GmhNHwWCGZu4uDbyPWuvhk5vvNvxn+lGw1hMzfebD3z/SouPcS5wrNPIR8qzPtJwBwU0MFbw2mIsMfy0rWvhV11uf8AzP8ASqL2pwq8utwcl4+M/wCg3pUeli/anh2S0TleftCzp0OGQ705wbBA2GPZXtMETIj/AFH122rvtnh1Fswbn7Qu7/8Atk9KsOD4Rfszmbn/AKeD4+ue76belFZHsv8AIg5L37Qeun3Y+tabhWHH2a53d/8A9P8APT7y9J/7evyrP3cMv2Bdbn7Uw8WmltdYjfU/nWn4VhV+zXDNzTh/4+vaXvTbTaga4VhwVsHs8R+xOND625I9DrpR1sdzge7v6Pa97/oPt/Kh8Dw6m1htbn7K58Z3lPTbTamhhV7DBGbn3ln3/wDoN6UNsn7QWB2tru7w/wA3d3P/ALldvWn+NYcZcV3eI8GIOp0H+at6n0/nFL+0eFUXbWtzXGXff2/zKidqe45hVFvEmbngxBAz6ftdseWtAPgVgfY8P3WI/a26/wDTvfx1+tJ+ymFH2HFd1e+9tDQ6b29/jP8ACn+A4dTg8NJuftTe/wD7L89PT60n7KYZTgMTrc/aLQHP/wBS0PLXzqKhbw47fir9nfhVuDQ6jMW1bzBy/Wl+O4URjxkv6YjDjU7HKd/Xyp3DYZc3GDL6Zo5v91zfTXah+0FhR/iWtzTF4eJfzHXTWqq047gx/wCYd1f0w9vcgwCL29Q9o+Cr9swMJcXNicvMNtV2NWHHcEo/xHmuaYa2fH6Xt9Kn7U4NfteA1ua4yPH0kbaUZUHsvwQth7WhH/mKr8O8QfKrf2e9mm+y2WH4do/3NSvstgFOFQ5rmnElHj6donpvvr61fezWDX7Jb5ru3+ofxnTaoVHG8LyW2OR2jeAKqWwu47C9ow1BA/OtJxDCJkua3dv9Q/0qkvYO2M/3mjj94fX09K3i8fX7gNgAJ7i/4xu/5TrRLmE8X+XuaON329DrUruFtjPpcMEHW4fy+lBvW7Yzcr+IRNxv0a084j4Txf5cjvBvc2+pn60a1hef7hRF5d3mNfnSd02+bkbxjd2P/NRS/bD/AHX71d2bzFLVx7xsFhS3Ig5vxDyFepD7UhLRaUa+ZNcrm+k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2" name="AutoShape 4" descr="data:image/jpeg;base64,/9j/4AAQSkZJRgABAQAAAQABAAD/2wCEAAkGBhQSERUUExQUFBUWFR8YFRgWGRgaGBsaHBgcHBcYHBocHyYfGhwjHBgcHy8gIycpLCwsHR8xNTAqNSYrLCkBCQoKDgwOFA8PGCkcFBwpKSksKSkqKSkpLCkpKSkrKSosKSkpKSkqKSo1KSwsMCkpLCkqKSk1KSkpKSkpKSkpKf/AABEIAM0A9gMBIgACEQEDEQH/xAAbAAACAwEBAQAAAAAAAAAAAAADBAIFBgEAB//EAEQQAAIBAgQDBQUFBgUCBgMAAAECEQADBBIhMQUiQRMjMlFhBkJxgaEUM1KR8DRDscHR4RUkU2LxY3IHJTVkkqIWc4L/xAAZAQEBAQEBAQAAAAAAAAAAAAAAAQIDBAX/xAAoEQEBAAIBAwMEAQUAAAAAAAAAAQIRIQMxURITQQQUYfDRIlJxgaH/2gAMAwEAAhEDEQA/ANUmGAUABG5dZMdKHewgIINu34P9Su2sQWtiezPL7/w864wGumH8I60FXisHGYG1b8IjvN/r+oqFyyObktbj95/ff4VbYi0pDAjDnQbn++9K3eFKS2XsNxpq36NWVwy6d+CZsDXu7PiHvk/MR1o68OOvd2vFuCxn4a7/AJdKJinsWD3ty0hOu2p+C70Th/GsLcIRcSmboGBQnbQZgJ26a02z6Kt0wSdba79JpDH+yuHuNmZcpzKzQWAITZSAQANTrT9zhxM83WhNw3/d9KjtMr4cu8KtELkFu26P2iwqEEhSnMp8S5TEegjakLvs0VtWUt9iTauC4pdSM2rEqQp0U5zAG2nSrVOHL5n6V5sA/RvqRQ9WU+FFhuHtbtvpg2uOzOwZmVeaBknUgBRGo33rnCMB2QfN9lUPzBFJKoIAKy3rLbASdIq0uYa7ptp/2n853FJYi1fQTmtxlIHIp+AOm1E9y+A8FhsjYhmOG7xs67nlyIsH5qfzruCsZDeZ2sFrj5tieQGLSzGkL08yaE168A3eL4f9JT1+GtSu4q9zc48I2tL/AEppfc/ANvhQGIa4Xti2rZktiSpuOOa5ljlOrQvmxOm1dx3BFNu8EuWszrlGYaSbpu66aHMSJ8qK+LvjNznYful+um/5VJsZf15z4gNbK/kdPrQ9xBMK1x8Q9z7OhuqtuAM0QLkvIA1m59KHwvCuLiNcGGXs7YtiDmzGUJYQBA5P/saM+Lv68/vj9yJ/hr8a99rv68y+L/SGm3h0/jNNJeoW4dw51awrDDZLNy4Q4eSwZWCjLEjxa69BRbODf7R2jLhmUXO77w92mWDlt5YLkzLE9QNKmt7EEjmt+I7Wlj5eutN2MPiNM2UwdIVFiqe5+CGK9nXu3M6/Zp5Qj85azlmcgGjyeh842qyu4Em5bYvbQW80LkU8zHRgWMAgSBodz60VsNdI8UfOP4CoYbhEklmJP686Hrt7RYHD2ScxFssI1OWRlJK/kST86OAmng2/20svDV82/Mf0qX+FL5n6UTefhX8dwclSuSMpGqA+UVTXrUbm14eqHp/OtL/g/wDu+lQbhB/EPyrcscM8MsrvTMXLg5tbOw9w/X1rj3Bza2tx7h1+m9aK57PmCe0bbYKp6+tcXDKmaC8wNTbB/lTcSdG3uUwWCAOdjbkMCBk66an/AHelWfajXmTxj3D+pqL3Tzc77j3B/T61Jrx5ua54h7n6/OsV6scZjNRj/wDxXuEYW3mIKm8IgRBCP5+c/Su0X/xOxgGFVWDHv1IzCPcuT/GuVqO07NE7oF5Sg/8A2L9BFQa4Neax4R7poeHxqdmMtwDTWUJg6abfWinEjXvE2A+6Onpt9aww9cbxQ2H6e6fX61W+03HzhrLFFU3HYJbhdCx6x1gTp1MVoMIJZgSGHlky1mPbjDC0cO+YIoxA52XMFlHAJEiY3+vSgw2M4LfUi7iVYK7APcJBIBO7RtofKOlfRPsmHKshRFwlnxmBDsNxmGpCgySDq8DprmfaG9lslDijde7CIidkFMkanKCQo333ij8N9nOzRlDt2+HOfJc57BGpQqhiFYAjMIKsDUrTYcBxJt4G019iClqWL+IKNp9QsUReL8yB7V22LhyozhILEEqpCsWQkAxmA10oLgYvCjUoL9oMD1BIDD4w351y9h8Rcyl+yBRs4yliHuKDkJkDKmYyRqTEbGiHMHxVXvPaEgp1MZWiA8H/AGFlB/7h60TC8YtuVjOA57tmRlR+oyMRBkajzG01WWvZ7J2OV3ZkJD5nMMtwEX405WYnOPUCjPw68bC4fKmVci9rnjltspVsmWQ8IBoYnWagtrzAbkD4kecefnp8TQjdjfajYjBJccMyywPLqdOYPEbEZgN+nxqiwOEzuE8WHw7TbJnmaOS2QwEizLa9SU/Capo1euETzvGXSEnSfMD/AIqNy6ebnueEe5/aqvjuDN3E5ezW7GGmC5WO+Oo5TvBnbSpXGfC4UhmvO6WwqnzckhFBJkrJVZOsCgs7jnm5r2w90fqK69w82t7ce6P1HrVFwYNZd8O64kSguJnZSSQMt8yGIjMQ8TPMfKleO4ZLgxzlLjm3aQBiQSpFt5EzprGnpQ01JuHXmveIe4Py0qQc/iuasN0jy9Kpfab7pJz5e3tT2hHZx5Nr4aLwC6B2qpbyhLiHNbebbFlnfzAXXeJGtE0u1OUEs27aZgF30A6CZHzrt++tsSzZRMCep8gNyfQVmeG4Z7tmx2iwbd23lQ6ZQlwG5dadS7QYB0APmTV7jMO5u2rqFSUV1KsSoIfKcysAYYZY1EQxHWgLh8clzMEMlTDAghgSNJUwRI9POkjxxVeAlx1yuS6iVHZkB4G7gE6ldojXo5gsIVe5dcjO+UQslVVAcoBMFjLsSTG+gEapNwAZhkuXEtgOMgjQOQWCsRKgkbfkRReFndxirbN0kZAmeR1ULOnnPSvcOxvaJJUo4Yq6EglWG4JG+hBB8jS2M4YHRLQhbasuZddUTUIPLUD8q9hOGdndZkY5XQBlJZpcGFfMxJ8Mgz6eVB29xzKtxzabs7TsrtmSeQiSFJBO4Mb0biPFFs9nmBIuXAgI2BIJzH/bpSuH4HbD3HdLbs943FJUEgEAASZ1GWfnR+I8P7bICdA5L7yVa1cQwejc8g+lBG7xRBcZCxDKqswAYwHYIu3mx2+FTeGQOjXCGUMCh3B1B1+IoHD+F3FuC5cZGYrcF0gEAybfZEA+Qta+pq0e4AI6bVUqsuzzff8ATy/KvODzaX+nUf12ruIsHm5HOg2f9fOoXLHi7tuh8f8AD0oig/8AEfBi7hVUyrLeWJM6ZLk7esV6je3GAnDCFI75dmn3Llerc7Ok7LFnyoOYppGiA/Lb6104rxd5c3A0tj8v71N7xyDW6vLByifl8PWhXGPNzYjden0Ou1Yc6sMFeDkkGY89D+VC49wlcTZe08gMNCNwRqrD4H6TVR9uKXDvMwZ3+dXGH4krjyor5Ti/YfF2n5bZfKQVe3BEjYjqI03rUWOG4zFlO3RcMApV3QntHVhDoBqFVtzOxFbTMK8KiuWrQVQqgAKAAPIAQB8hpU5qNdoJA0i/GHW+U2tr2QYwD967L1YGNABlB11MxFOUN8MpYMVUsvhYgSPgelQdt4+4SBFt8zqgYZhbzktmWTmLZQu69dNNYna4vmiUYCQjEkHK5JULEAkBhGYRuPWBLgrNtTyW0WBMAKNDI16QdZ865FkFYEZYAAJA5dVkTqVJkEzvOs0VzE8UtqGLo6tABXkzcysyiQ0AwrEqSCNNDIkeIQFSxR4yBtWiIkzDbRvrS93htvJlzkANKi9lZQzBlMyJbNnjmJMxUL/CibNyzlUqbfZoc8nL2YWW8zmBMeUVUTxVxRbe5kdlVc0q4OnUgz6VFSIuZrN20M0ntCFnQljE8wCqSfQVDHcKL271s21AccpDaAHrGx6k7TSV/wBnQwYFbS95n7uE1yMoYiSDqwOXbSDoaGlnexVsZp0ylSZurptrvtr8pqNzilpQeZYJJEXM3ultANDIUkeewmkX9ned2Mas+mbbtVgkaxoY6bb1DHcEHMQEUkZNCrai2UDeexmBAkCgNc9o0QE9m85SQpABaFVlA194OCPKDMRUsR7SHK2RTm5wCQcvIgYGYg6HbpGulKWOGry5+ZteZiSSWQI2+vgUCOgp37QmHUHKNWgCUXXKcxzOQq8qwST06zUErfFHtypPanMUV82YNcKobSDKoCqZafIj10l/jrwY7ImSBBbTLeW1z+hzzpU1xtstb7tgqsoEQEV7iSgKA8xg76gFxvNWWHwaIIVRBJJ0kklixknfUk+nyoomHclRJUnYldpGjROu4jXWig0K1ZCiFECSfmSST8ySfnRKqJihPcipTS15SaAn2mpA5utVz2DQoYedVDuNtAzyK3L+KOtAeyObu7fhB1euuCV5haY5feMHeowNdLHgHU0Qn7TK4sgpkXnXw6gyH1+UfWvU5jrgKgHs2EzAG2n969Wo1tLEZivhvDQeAj6wdqE6HXTEeIbtt8fSi4qwWAlLjQRqrx16gbihNYOvd3fEPf8Ah9KyzSmOw/OTDD/u3+dADRTnELDAZgtxRMEMZj1nrVPiMWEBYzA3gFj+QBPXyqKs7WMirXD3pFY23xq0SNW1E6owEEEjcaZgpI89/KbjgnExcBIDjKYIdcp1UMD66MKK0FdqgxPGroS5cRUyI7CWDkkIOaAgnmeVB2WCTI2KvHS11bdsK3dsTzD7wIjLbBHo+pg+nWoaXVdmqPCcac+Ps+W+tpyodfGgyMqvzAZzl10bcGj43ibpeVYTIxCgSe0YEHPcAGgROs/zigb4lbDWrgKs4KEFV1YgiIHr5Vlr/szee2TcW27ta3bxdq7JnO0DIiBRB3zedOYX2rbs3d0GYAFbYFwOSQxUEOoEcviWRo2ulWh44ptWyFm5cyAWwQDmZZIk6COb8qpqkMWbly2Ey5H7VDJKkBVuhsxnQ8qho67UjatOrLYW3YUm2GuBbgkdm0G4DJntiQBm10PWrlOOW7jLbXIS9vtBn0yxHK2sZ5OgBO07EEixnFEW6bZWyScknSAXJCA82YnQ7AgdSKKom4ReKd5Ytwexa4iMhJIW4tzcwWzFGI2A260fssUquosWdUULDIMpysJkOAHkpIylZHxq3wvE1um4MttSMrc2hIacreIweU8pgjqK5xLjNm02Vnw2YuoiRIDGMxE+lBV4u3iYcLaSZeCLiRLLb7MjmnQh5061HFcPvs16OzEs2XLcABBylFAzSIEzovXVpq6bi1mY7XDSzKVgzMiQQZiTB060piOPWADN/DhSw1VXO6hs2g0hSCT0nWJoivtcDZShuPbhGVgDLOIvFykxG0CRHXcQasTae4tliwS9b5swAZQ5TK4CncQx6yIqvv4rK+VALjZC28DxBVMxtqWPoDvS9r2klbXhlrmVzm5Qou9nnEweYxAInfTSg0GE4AqlId8ilGKcsM9sQjTuNgSo05R5VerWQbjV632obIClo3U5WAIRua2GJh+SJZYysQINP8W4y6hWtMoBUlFK5nuMYyIokRI3I236VBoa9NZh/aY27jG8SloFgvIIbIoJAuZ5mZiVAMb0PCe2K9gzXHtm4DdhVMjkGYJmGh0jWg1JapKQayFzjOIS1eGa29y3aS7mjIArqxblE5ipQgeYIPSn8fxrKr9ndth7QzXFZS5y+WUFTJJEa67VTTSKgqRtj0rHf/lN5Ltu3c7IMSiuozBiXBOdDMZVPKd9QdRoKtxxJzpmA9SKIaxpEkTZ8Ozb7jypU3BrzYfwdV/jRGxE/vLWqndTr8fSoLe/6lvwfgP1qoOlxTAYo2m2XTp516vLcMAhwdOggfwr1aio3sMeqAmRqHiNfLrQTgt+6PjH7ymriTGYW2MjUmDQ2ww/Bb8f4zWUBXBDUG0QCxH3k7jynWk8Tw8LKkZZ26706cIP9O14/wAfpSt8PlChLSxMHPJH5naiqDiHB7FpM7u4ARbemXMYUqsErM5SZEx16CmsK9uRcRmhuaJ5TKKgkeYCCJ2M+dUXtIW7S0rAvrnIGpIG386SwF8hbtohl5Wa2DuBBJHx0/jUe2dDfT38tRawSy0s4BdmXIzIVFwDtUJG6kgn502cHhzHdKIQoMojRgAdRBmBo24k1jr+MjD2Dm1DCdddzvQMXfZrt2WOng7wIAOjAe90qH218tz9kWVILEBxccuzOzlFi2CT0B1j0FTxGCUu14NdzNAbK7BSBspG0elYbHEtYF0s2cwphuUxp0+FN3cT9ke0RnZM5LKWPMIGn0ofb/G2iHArNxSr57hK5Q1xszIAGACmNIzH46zXrns/a5WRlsOpBFyB7oKjNvOhj8vKqXASRiGa8qOLYcAkgiZIgdCCQKaW9cS1auDFg9o6hg0nqdT57D86q/a3+5frw5AEHaWCtu01vmGpD5ZJIOh5Z086BiOAJnLC5YAGTQrmYZGLctxmzrJMEayPKlGxbXXxJbFW7QtGFCrCwJ36tt186nxLiebIgxKuSoJ7G2FzROpYmFOnlRPteZN/8NW8AyMzi9h2ZjbDk2wMyIWJkDQ3TOr+nSu8QwTNcz279le/tORkBE25AYT70RI6+YquTi7nCXyb6ZlcKpy80SumYb770YXGW7Z/zebOVLBgTPKDEdd4+Yot+l1vdGXgKhgRiEIW4hjswZZTJiNBJJJET6xpUV4EttQqYnJBygqgmGVA8EgwSUDSNjMaaVXnjtwrfRb0ntSxfKdEGwU9CSIFMW+KNnwubEaMOeVMHUwWnc+pot+jsnf97p8U4ct1w4vCSrW2CgqSshkZTGjBh9aWOAw6jMwztnzZmguzBgR8tBpERQOIcQP+cjEDW4uWE31GoPQVWm0bt2w5cmXyIMscqgcx+JoT6Tjdv73NX8GjZwpyZwVPMTlVml1UEwgbXbzp3F4W08M4nKsKQzCB1EqR5VSrhUe5iGIzKBKsJjwnXT1FLI0phw89lzZt4nMYn6UPt5fnlobFi1nLgKZnWZGo5jBMAmBJ3PWn8PkUELlhixYSDJYkt+c7bRpWUGUNfFv7vsjMTGb0n50JQot2yRbHMJKN3sT1Wiz6Xe+WmFuzbVrcAJcEMCxkiIAkmYA2Gw1qwuY2265bg5ZBgnqpBHXzArJcSKO14gICDEuWLkz7g2AqV3AljhwALjNbHdmY8PiJH60ofa8Tlulwdh3F05iZnRjlzAZQxXwlgDE06l5RorgSPeWfnWR9kMOFNw9pl5zoAWAj+Va63idpvdD+7+u21V4+th7eWkVxG3er4D+7/jptU7d/bvPc/wBP+21COP2i4x5Ttb0+O21cwmIJZee792fc+u1HH1Q4t+FHPOnvLXK6mIYKIV20HigVyjTt+8Nz2Y1mGBn5VnOEe1Iv4h7XZKAHXKSjCOUls34ZIETvWku3NQMyjXYrS9tUBzA2QWaWOTUxtJosqQA00seI9fjQjZUxph9z1P8AWjLcGnNZ3Pu1xLg5eax1900RWf4UmcXAuHzQROY7egJIGn8/M0hjeBo5DE2cwBghogHcafGtACNNbGx901EINNcPseho368vLHv7H24IBtyRuDMetTb2cUqAwVsqgSfIf8VqTbGmuH28jUdPxYfw/hqNe7nrW2Yu8JtxkdrQXcAmPoN6bOFs9blhiu2bWD5QetC9oh3uHyvh80NBySAeWJ86rbuItjDWSpshkcZ1ycxYA+I9Z/nHSj14dC54y+ru0D4a0xZWfDFsgkZZaJ/P/mm7lm0wy57MW4ygJ4SNIMdaoLDul+9N632j4UsYTZiRyqOkAfwrnCcbYTsj22S6BDZbfx+9kQRGxGo8tKNXoWTjLfbsvcZgbDszM1rNpJCEfIxUsbg7L6u9rlgCEIgfh0qgXs3XGXDcViplDkImQ20fxqWJx6s1kXbwWz2SmAhC5teUx8taL7OXH9V/YurnDcPDc1uMwbRDE7fLamr3ZswY3FLIwyRb226D5VncMEuHEKLzNZQhrfI0ZsuoHpGn5VDBMiYR7puOXPIcqkSCw0npsNaF6V+crb/LRqloC4q3Fh3GcC3v8etJ8X7K3bzHvAjgAZNln18iao8FilGJs5LoEkA9mh6jwsT4jFXCY6+A5xN2LU80W/WIPpRM+lenlL6uP2F2u2VuJ2TFhfZRk7MBQqkHNsZIP8K8OKPcYrbUMLd0gEqBHw5dNB0rns3Z52udreKh8lmU3WZ08v7mkLWJt9pd7W5itb5K9msSJMzJGs60dvTjcrO9i8s4m3bs5r5yjOQyC1IPQeECd9vjSKcYw+bs+xcWwJjs9fOckQBvrNDw1i9esEdrfgX81kOpkgT1+B/Oa9bxeJOJLd52jKViIX4zt8qGHSw3lu7/ANrizwXD3rQNplyuD0gHzBESCPI0DDeySKRPZDyIBNPcCwrWbKobl0kuSYTST0GnSKskuHTnunm/AP6UfN6mXpysxvCsXgmGmTDFtzlM+v63pjDYS0hU2uQwRpb1PzI0pj7ZEc908x2SgHEMcvNeiToFA86rll1b5cs3FtwFd9SxMWwJJ3O23pQxiycveXdjsmn8PpXVY8ut/c9PrXEJ5f2jc+W+uv8Aaq45Z2o23PLzXzofd+u30qeBnMn3/hPSPn/aoWlPJpf69QPn8f70TB2+ZOW9s27UZl5PWr0KJW7t1En6V6i4ckAQp/8A6NeqPRsJ70Ec5Gv4ZoS4jbvBufcrpxMkHM667ZZjSorifD3j9fcojqYkcver13t1xcRt3idfcryYrw94evuV5MT4e9Ox/d0HlvjTvLex9yuLiBp3lrb8FdTEbd6fCf3dTt3CYi4dv9OgGLw07y1t+ChX8UqKWa7ZUBDLFNAPM6bU7btOY7zp+AVWcdwF+72dm2whua6zJCBUIIQkAmXbKIjYP0oqVvGKyhlvWiptgqRbnQjcaeRrr4ga97b8P+n/AGqhum/hx2VxzbVLyvmS2xQWnLMy5okqrysHaR0iq/G8fuM1wJiwEa8y5vCAotIUUPlOQM06+YInWo1y1z4oa98vhA+71+FQuOkse1SSoB7pdQdxMdZrMf4lda2jHHPreW0pQSDbJOpJQZ2G2YbxXuI8fvL9pt28S57IpztbHKuS3CzHidy2vkG9KG75aghArqHVVIEqLQA18wAB9K9eyFWUvKiNOyED0AiqHHcZuTiGTGXMtu/btqotplKsbWYHlnTO3XpUxx1pe42NZIvNbNprIIyqzBRpz5yAGmQIou6vTdADAXSBIEC2APhEV4XFAZRcYDNsLYA/ICsxgvaZzethsTfKXFJbOllZhVKsqLzIp18R1n0qA4xf7KzcOLxJN207MDbSAy2syxA/F/GictQAg2dxD6RbG/5fWiNf37y9Gb8G9Y/E+0d8obi4i+EOGdk7sS1xEtk3DpouZiB8J60fjPtCYu9nir+mGzCAv3guKJ/+JOtQ5agX4/eX/F0SPltUhidfvL/j/B/bSsdxDj1z/MOb+JRWsFrKlcpHOVtk+TOIb5xRcdfuW3urbvY9ptW21LO0G8BcKg6qwtzHrFXZutat8n38QZf8O/0qSOdNcT49stYnG4glbow93HvZPZmW7Ug3O2EhSef7uSQv0qNuxcZXTLi2tNiEILdqFAKtm7t2Fy4ARrrGoPSjNum3N8iP2knNtGv9qCMSzR+0RmPl03mspZ9mrjW1QrdAGLLBbn3QtlBLMmcxBmFmZ+dW3B+E9hZKEOCL9whVaBkLnIYkxp0kkVXLKrO3OnLiDzHrXRPLyX/EfeH9d6US1t3d483+r/HX61MWDp3Vw83W5/eq5bFVDy8l/wAR98f13ry2jy93d3P7z+Ou9DTD7dy3iI+8+P6+XrXFw3h7kjmP7z4/oH0omxLVg8nd3Nz74/U0TA2OdO7bUtM3PT470umG8Pct4j+8+Om9FwWH507kbne58dP70axvKztWtB3f1LdfQGvVG1hlI5rabn3p6+derL0o3HggZrognZdNqgt86d5d6+5+ta6WMj78b7aj/moI505sRsen61qo6mIPL3l3Y+5XbV8nL3l3Y+6K4lw8vPf2Pu1J3dVBVmaNDmoGbSkAHOxPrA+lOq8iqqxiyd6ctXagOy1xa7NcoJlj0MfCkr2B1czBuABzAJMCFmZGgoWF4/ZuG4FaVtKGd/cgzOvWMpn+dNYHiNu8ha2wYAwYkEGJAIIBEjWhpXYlCJm4dAI7sGI9I0pW7cEP3p1Azd0Nfjpr8TWhKgfOkcZYJBKu4MbATtrp1mqrI3Paa2VvQLpC52uBbdsKOzYwW21dlkdfOi4njthb94zdN1EUs4tLmJJCi2DvMsB86hc4EIvBcTfHaK63ItjmFwswBH+0sYPlRLvAU5ovYkDs1TwAksLoui4Sdzn19aih3MYiJcJsXkPaIuTs7PMX5RzDl9D5fOi3OOiHVkxIuLdW0lsi2SSyZsoI5VXJMnyot3h1xiS+KxT95bZh2aqp7MyogHl11JG9SxXC8zO4u4pXN1LisFEqy2xb2JggrI+dDgpiePwrHscSSjhHU9mMgbLkHUFWBHhjbXaluKcWWwQ7WryMksQWtJIOjqsDvOUDoBOkzVq3CpS6rXcUzXLqM7ZVBJTLkEDQKAgAoXE+GK73WN3FjtYS4AEJIAgDMwLLoY03olsWYvAic2J1YHVROwIB/PeonETMXMQOaeaAP60tZttly9piAEgDNpIAA1jr8KJfxKoM1xwondjA/M9arlll4FLNJ53PxJJrw3+dAxmLVELkjKBJO4jzEb/Ku8NxYurKhxr76Mk/AMASPUVXI416a6i+deQA9QfmKIy0QJPFR72FV/EoPWdf1/xQVWiG5Q2Uv8MUarbV9Z1cj5eo/pSow/h7hfEd7nx9f1FWf2qk8Vhg8MttGMiZJWfWaAFvDeHuV8R/ebb6UbBYXnTubYhm/ebb6UmmG8PcW/Gd7lM4DDw69zaHOdc8x/UVVxvK2spA+7Tc+Fx5+teqWH0G1ldT1Jr1YenYLkk+G+N9iI+Wtctzp+0bH9fGutaM+C/18LafL1qKiI5cR4fP4fWqGsLZJAIZ9tnoz2TSeBx0GOY/91WQuigrLuGIMipWWNe45eZUXIcrPdt2wYDRmcBtDp4c1VRxF23dZM3bEtaVc+VAC4uljyLOyDSDUGiRqnWXxHtQyBhkUuEuFVDHma25UgGPAACxboBHlUcT7VMgvd2CyZezGYjPKBm6aZA2voKLpZYrgbucWAVUXrC27euxUPuI0HMPrR+C4S6L167cTs862kC5lb7pMrNI0g7D0pGz7RObhAt92LhtZouSCBq05ezyyIjNMaxRbftcDbDdmfuVuMDmULmZQZLLqqgkllnQGou6g2CuW72IZftJRLIa0BcZgzkPnADypO0A6DyqixOLvXLN9Gdyq9g+ZgSRbZyL0xbtl1WFzADzE61qLXtBmAYWswN7sQUuKRmiQQSBKmd/OncNxVLhYK3OrMrLmGYFWIJgHQetDb582MOHW4mHvCGxNq2l21aXK6sD2kLtKaA5dPhQsX7TX1L2zevT9oe2bgtoNEAgZSwAJJ1k7VuMXjLTEqXJdCemqlfGQWA2G5G3nVY7WLiXCC7oWDNAVlLeZ8zHWrE2z54xiX7Ai/eXt2ytFtWgqCcwOaCDA06V5vaO72hm9d/ahZNjKA+QGM85pkgTtGu9W2L4naILBrsKA6McsBdBmHkuoGYeYpW5xKxLXC93MzAByVmRE67wJH5iqxcyXC/aG9dulWuXwAzQMolwHK7zyhRE9TJ6ChcW4jfV8Sbd3EqLTWsqwv7zQ5idRtp9atnuWlk98Mt0gHlEOATc1nTTNPpM15cdafMFa4Sbg3I3yFhPU6AkGOhijFyKXsXfN98ly7nGIyJYa2ShtTrca5HUSc06U17RWovWWNt7ttBd0Vc/OUi2So9TudqhhvaW2GCqWIaIPuyUzgGTOYr6bkTFM2/aq00EaghGJDLCi4xHMQdxlk04Z3SAwrfZPshts9xLCFwGCDV9ED6wQAfyqy9lsM9pbgYMqNczW7bNnKLA0mTqTJgGBFKn2nXpbMsWCBtJZXRFzacshw0nYab6UwvFmKXZWHskhlzSCQoac0A6gjpO9Gbab9neECzaWUtrd5gzLEkFywBPwj8qs2rI2faK40AIuYtbAlnVYuA6kOgbTLG0Hoa7f9o7gUwozpnzrzt92RtkXQGfE0AExrrVZu2na5S929+v1+tKqrXtBJQFYZngA5oydmXD5iMvTr6+VS4XjmvEqyhTkVwQXIIYkDxIswRuJB86bNU0zE1K1hidW28vOmbeGHy/X6/OmcwFVnaouYEArFm2Rn0JfXXoRU8BYh17uwOc+/8A32o2NthoORGhh4jEb0DBWIcd3YHOffmP6ijWN5i2tAgadgup2M16uWWIkBcP4joDtt67V6sPUk1gzPZ3djs3r08qjbs6jkvDl3zSOlSu2dT3TnTcPv8AChi2RqLd0HLpzSPyqqFEHSmrOKqnu48mordNQX91FfLInKwdfRhsfrVPj7uHuXAGO1wBjlbIzqrqqF4yhgWI30NGweLIIqvXC3fs/wBmFs/h7XMoXLnzZz7wfXwx4tZqKuxwu2P3ajkNvw+4d1+B6iuXeE2jOa2NQ0yOjKqtv5qqg/CqXF8AlsQVtAF3tZCABy5ka9128U+dDxWENlj2IVGbEFLSzEpctIpYL5I65/SD50VoDwq0XNw2xmMyYO8ZSfKYOWd/WuPwq2QvICFAVRrspBC+oBA+e9Uo4SUZwLTOQYt3Q+UC2LOULMyTMykQS0zpQWwNxUVXts5zqbj6mV7IBIt51HKZUiYB5tZojT3LajWNe07U6nxxGY/0OlIp2aXA/NIZmALnKGfxkA7TJ9Ky7WMTltg9qCttVSAzFXFxg5MOFErl1bMCBUcVgnUsxe+qG+ULFmbLbCAgjMGgF+XMOh+dVm5RpMfYS8jIrtDO7nz7xMsD0kg/nSIwj57ty4bxd8oIQQsKCF0k6a7+WnSs9Yxt3OoBuMA1pScqq03Hgq4OucqRou2hMTR/aEkXGk30RbWZVZ2AdsxzeFlMRAjU67VXO15uB3AkC5iZW2qSSxEh0aRrypCkabGD0r17gN3LdUte57kknOSAwXXMXk+HYyDAnahNxpwzCL6KGC5GZZUBJDHnzx6BIyzqDTeGxrsmIJ+0MUIKkbRkzSQHYRI01mBrE0TdQv8ABGOeGxQPbOwMkgB1ZRylsu7TMedQHCRbzm72vMywWZ5UqjrObNmaQ+x6T8aTbjFzKT3ryLTlgRFvM0ENLQfTMRHXSgYrHsO0zEpy3chcrq6ZcmoJBaDEKSNKqcrOxhbKnQuRAEcoE9n2eYQMw0AMEkTrFO/YbLwCsgKigTpFsk2xHxOtZX7RdZnhj4WIAk8nZEq4GSJJiGzayRG1P/YnGYZrxh7WWLlzZiouCQRI1Pwozf8ALS3OHW2zSs5g2bU652DN10llU6ekVK3gkVCgXlac25zTvLEyZ+NUK27gxC5Vuwt4LPOwNvLEklsuWegUkdTRONWLpvE21uE9mmUrmjN2jEiQwVeUAGQ2lGT97gVuFCrlAdWM5iWCZsqkkyAJMeVGPB7MKDaWFkLodpkjzMnUiTrrVJZtsWdraXCwu3szZoVk7wC2pzaHNkA0BBBNd4dw+7nkA2suRxnRghcZ1dSvaEnR/FOpUUNflpEw6woKgqhGUEaCAVH/ANSRRrfCLMaJB0mGcGFbMBMzAI0Gw2rGYjA3mt5ezObJcykQYc3XIiXAtiCuupI06VqsHxA6hlZYgaxzcoMiD0Jgz1miXhcE1An9fr5/SkLnED0+v6/rSN+4zdarKwxCeYRtRAYgD4/rzoODtQ47uwO8PvTHqNdRSVvCR0Vj5MYG4pnA4aHHc2BFz8eo0Gu+oouPeLu0oGaVw45jpm+HWa9XLVo83LYXm6Geg9a7WHtdfD6/dPt0bf4V5MPqO7u+Ho1efC79y23Rt64+H37q74Rs38KoFiMApMwQagMEKLjMWFPMHWR11n4R/OlxxNTtUEjh4NN2GpJsTNeXEUVazWfXHOcV9nzro5YXNC2UgE2Nozifibeu9Pf4oo0pL7LaKqsaLc7QHM2bPMls0yWM7+RimmLnEU9rCUDm1lD22e2S6mckSDoAu4IJMR9V7XtMpILwo7TIWzAoJtlwwMCRAjalLWAsW7Yt3XBYpGrkCC0nIpPLqAdPKmrdu0rB8zZs2YMzkktlKAyTqSrRV0xaj/8AlVsIXKmMmYAQSedkgf8AwLHpGtPHjqqzK1u4uUgFuQrzsFQzmkTM/nVPi+AJqRJ7spObUKzMxidpJPymvOwfOHJGdkJMAgFCCsqQQRpqDoacs8LvieKthC5DOFgnJvGYbEetI9ujrcbJiIRubMSCpXckHVdI6UI8C7hrJt3iGbNmGUDVg2igBcsjauWuAKtq7b7PEkOSWghQMwAMAaAQKqIrxC27aLigzEQTmU6qWGp9wgEjXXXyoa42zlZVGIUMRCiVnNPMPNCAdRtBJoeP4LcNtkjFu2dMrFgotgaF4G5gkH4jap4n2fBYtlxS5cqIJGluIZN9Qw97fb5jgH7ZYS28DEC2gRuaQCpIUP8A71OgkDrvRmxKK7qqXg1sqWLa5Q/hn4xIqD+zmnP9qfLlVJyiFzoSDHinIFnTppUMP7Pi0zMExLSQpzMNsxIk7mAQuvpQ4Lp7S2FVMs5ShKiIAFvU+ogCuW/aFW2Vy5IATlk5gTI1yxCsd6Rb2ZRGIcssSMrRMEMp+Eqwk+gqSYFUEB2zAhlaFEQMvhAymQ0Eka0Thc2uN6wbVwDIbhJyiEHjJBbNp5Rr0mj8N42l5ioEELmAJViQTHuk5TO6nUTVfhLCjKNTltsgzGZVyC0+ZJFNYfBKojPdmFUHOZVVYMFUxtpqTJI0oxdLVLYA0AGs6aanc/Ougfr9fH60MXutcOIqsJsf1/Gg3LlDfEUjfvVUOG5+v186ZssDVC+IIqVrFMdI303qKvr1qYhVeCJBIAHxqOEwkOO5tL3n45jQbeYpa3hTlE2FMONWua6x0jbp03pnC4SHHcWh3w3ubaD8/rRce68tWQM0pYHN5jyFerq4Yy3JZXm/ET0HlXKw9yb4bfum8PR/7VF8Jv3Vzb8dFfDb90duj1BsNv3T7dHqhW9gwZHY3NtCWn51W3sIynaKtcVhwAT2d3YbNVVjixnLavA+Zb67aUS2RF8QFpS7iyaUv2LwmVIoVqWoxvYtzFV23jDFRbB+tBdAu7AaE6+gk/SiektfdrmIYDs9bKjvEzDxPsJAkT9ajxPh+XD27XMwDos9YDCT6fyiu3sQi6m4g1jUxrAMfkQassDjUcQzrtmDDUR1PoNN6GqorHGbyM4fPmAVCyaFiqPkc6GVzMCV66in8VhQ+Y2kd75N8u1tWBZCGKGSNVkoFHxG4qzuYS3lzkqyzlDB1ifLWmsPhFIMdrlAzaXAQFnx7+GQfmDrQ1fCidsOoc9liOwlAqi4VRrkPIJOyxlzT1FBxPZC2FJum4V5W7U9naGfxrrJyzAG5y9BWwHDTBIW9rBkXNx+KZ8Ov1rp4WYPJe3Ec+mvUa7Giavhmr+cYhS1rGRzC2A6mVCjnGupJ1iNB0pHhzEq6xePaJaXluMwDM8MXzH7zLJgR4ToNK2b8NPNyXhqNc+k+vpt9ajc4WeaUveIEy+x2mPLYVTnwzGHXvYC4gXO3dbozmRbAOSRqIHdZZ8zvTGGssq3gLWJukYmJNxQ3hXUyQDr5QNtKvn4Y3NyXtXHv/OJnUQJg+RqLcK8ZC3QMw1z7ban46f1ozZfDC8SsLce6LK3VuAuCWcs7sVPdgD3VgwfgB50hbRCwmPs4YTJbKGa22mvkQPgW9a+g3uFxm5boytJ7wcsRJIn69KqMdYU5xnZAjBbgdxALTCtrsY0Bjai6vhmTiVTsSOa8ChYkNmiAAFMRERn8zNXicRJ3r17g/Z5gzqpTVgYGVTME66AxofSothAvvrJOk6E/ChcNivjjXLeMJ9aXtWlYAi4pBbLIIPMY5fj6UTD4TMAQykEbjb5fOm2b06btY4TrVlaAbpVFf4eQCZmPSoYZ7qmFk+m9WOeWOmgbCKdwKnb4eRBFnMJA8WXf+VKYd7ravacwQORsp+cyfyijnA7n7O/jG9wH89armK+C8X+XAi4N7kxqPpRcPg4cf5e2IvL+8mNvzFAOD8X+X99d7m235g/Oj2cJFz7i2IvL+8mNvXai494vxbKloSyvNtPoK5U4y5uS2vP0b0FerG30UcSoUMTaO06N5SSaVe7mBK2ngqCCH3BGhqq9rCGtELKEKzEhjrCnTpvS/AcOFsAtmbMqkcxGURt1/lVc8rwuHw/i7q709+gXsIDm7u/sPeqVxU5uVunv/2rr2E18ew98/0o4lzhInur5GmhNHwWCGZu4uDbyPWuvhk5vvNvxn+lGw1hMzfebD3z/SouPcS5wrNPIR8qzPtJwBwU0MFbw2mIsMfy0rWvhV11uf8AzP8ASqL2pwq8utwcl4+M/wCg3pUeli/anh2S0TleftCzp0OGQ705wbBA2GPZXtMETIj/AFH122rvtnh1Fswbn7Qu7/8Atk9KsOD4Rfszmbn/AKeD4+ue76belFZHsv8AIg5L37Qeun3Y+tabhWHH2a53d/8A9P8APT7y9J/7evyrP3cMv2Bdbn7Uw8WmltdYjfU/nWn4VhV+zXDNzTh/4+vaXvTbTaga4VhwVsHs8R+xOND625I9DrpR1sdzge7v6Pa97/oPt/Kh8Dw6m1htbn7K58Z3lPTbTamhhV7DBGbn3ln3/wDoN6UNsn7QWB2tru7w/wA3d3P/ALldvWn+NYcZcV3eI8GIOp0H+at6n0/nFL+0eFUXbWtzXGXff2/zKidqe45hVFvEmbngxBAz6ftdseWtAPgVgfY8P3WI/a26/wDTvfx1+tJ+ymFH2HFd1e+9tDQ6b29/jP8ACn+A4dTg8NJuftTe/wD7L89PT60n7KYZTgMTrc/aLQHP/wBS0PLXzqKhbw47fir9nfhVuDQ6jMW1bzBy/Wl+O4URjxkv6YjDjU7HKd/Xyp3DYZc3GDL6Zo5v91zfTXah+0FhR/iWtzTF4eJfzHXTWqq047gx/wCYd1f0w9vcgwCL29Q9o+Cr9swMJcXNicvMNtV2NWHHcEo/xHmuaYa2fH6Xt9Kn7U4NfteA1ua4yPH0kbaUZUHsvwQth7WhH/mKr8O8QfKrf2e9mm+y2WH4do/3NSvstgFOFQ5rmnElHj6donpvvr61fezWDX7Jb5ru3+ofxnTaoVHG8LyW2OR2jeAKqWwu47C9ow1BA/OtJxDCJkua3dv9Q/0qkvYO2M/3mjj94fX09K3i8fX7gNgAJ7i/4xu/5TrRLmE8X+XuaON329DrUruFtjPpcMEHW4fy+lBvW7Yzcr+IRNxv0a084j4Txf5cjvBvc2+pn60a1hef7hRF5d3mNfnSd02+bkbxjd2P/NRS/bD/AHX71d2bzFLVx7xsFhS3Ig5vxDyFepD7UhLRaUa+ZNcrm+k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84" name="AutoShape 8" descr="data:image/jpeg;base64,/9j/4AAQSkZJRgABAQAAAQABAAD/2wCEAAkGBxQSEhQUEhQUFBQVFRUVFRQXFBUUFBQUGBUXFxQUGBQYHCggGBolHBQUITEhJSkrLi4uFx8zODMsNygtLisBCgoKDg0OGhAQGywcHCQsLCwsLCwsLCwsLCwsLCwsLCwsLCwsLCwsLCwsLCwsLCwsLCwsNywsLCwrKzcrKysrK//AABEIALQA8AMBIgACEQEDEQH/xAAbAAACAwEBAQAAAAAAAAAAAAADBAABAgUGB//EADQQAAEDAgQDBgYCAgMBAAAAAAEAAhEDIQQxQVESYXEFIoGRsdEyocHh8PFCUhNiFJKiBv/EABkBAAMBAQEAAAAAAAAAAAAAAAECAwAEBf/EACERAAICAgIDAQEBAAAAAAAAAAABAhEDMRIhE0FRBCIy/9oADAMBAAIRAxEAPwD7G1ECyAiAIgLCtUogEtc3F408RY2RGbtfBdJL4nD8Vx8QyO/IoMSabXQixsIitrtxyhSq+Elk0hctErBneIy91KrlvMc9kLFG8HieMQbOGY+oTMrlAkXGf5mnsPiA8SNLEbFFMtGV7DypKzKkpihZKSx+Q6n0+ybJSuOiBO6aL7Hhs5rKeZWeDdM8QmOSHWA3VWzpBOEpaowwc041mxQa5H20QsZHXBVodM2HQLcqByvZaoqSqJQAUVkqysEoGIUMlWSskoWYy5DctuKw5CzHeC2shaVyRcqSqVoBIooosYBiaM3GfrySBqzNsswfZdQpfEUZuM/VK0TlH4I01sNWWkeKKw7qbESMOgJdpIPEM/UbI9coDnRc2QCzo0qwcLeI2W5XCqVnNcHNty0I2K6Lsa0N4iY5aztCdFYS5dDZKWxzeJnkfIrnYjtJzh3O6JzNyfBO/wCbjZxDVsxtbJU4uNNl1FqmLObJVOi6wHzKo1FQ6KCVXABJVnmZWngmFQdoskMkdeie6I2HoiJbBu7jenpZHlQZyy2XKolUqJQFISlsTieGLTKM5y51SpMn8hGKvYkpUNU64cLeWq0SuU5xkRY8kxSxe/nolkq0CM72NErJKriVEpCp6JRVKi6SRtRZlRAxqVJWZUWMWSsqiVRKBhbE0JMix9fuln1E+SuX2pWa3Iy7+oNz7Icb0I4N6NCrcoeKrAC5A5lco495yAaOdz80hWMmSZO5umjgfvoZYn7Gcb2jJ7nn7BLUqmpudZ1QAxFptXVGCjovGKguhx1VO9i4j4qZ6t6fyHzB8VymvjPJM0XBjw7Y36GyMlyjRS1JHQoVQLeCEXQSqqNueRPqq44581EsiPr+CXbUJPuiObKxQCK0FHXwB7g8fVMpDss90j/Y+gTkrnls5pr+jUrJKolYe6EpMDjKlo3z6LjYntBjDwuMdZjzTOIqzLj+l5jF0WuJcRc5qqVIGPH5Jd6PQCvMFuRva8j2WC7yXlXYamLhonoEXC1HCwJHT2S0Un+NrtM9bhahHRNtdIled7Cxb6he10FreGCJBkzIPl816KVPIkhVBx6Z6RXKxKkqxI3KkrBKqUAhJVEpTE49jPidfbM+Oy5eJ7XcR3Bwjc3PsPmnUGxlBs7dWqGiXEADU2C5uI7aaLMHEdz3W+5XFLi5xLnEkam/6Wy2bbSqrClsosS9hsRjaj9eHcC33+aEGRePzdSYiFTyZz6KiSWilImIpcVxqk3U0/xCfRL12WkdStQrQoYlRoVG99lnDvLjDb9LrPoCKrvW8NiBZh38+SbZgSbmAPmqGHa02FxF9VGWeMdCSzRiNUGG/EIW3RksUcUHm9iAJHO4lHexIpX2dEJKSTFzSOagdA5ozammiDUN7IlLD9mGC6eR9fsn5XOwlYF8f6/UJ4lRns58v+i3FJY6tk0a59NvzZM1HgCTouO4uJk6ny2CMFZCTpCPa2KiGDW+en56Lm8IjogYiuH1HOzEkDoLLdMRmml0duKHGCAvlDD/AG/CmibpYUHOIaP5GEpa7PQ//L0opcf9zPhkD8l2kKkwNAaLAAAdAtrnbtnHLt2d1mJacnDzj1RJXKe0EXCFTsZBPh7Lr4h8CemPVu1GD4e+eWXmubVx9R2Z4Rs33zKRq1CwxztbRDGKXTDHFdm8NDlVo5Ks0JuJHjzTDKloVGGmVwrOSs1BZD90pi5UcZC05mQAlFo4Fzvi7o83fZByS2a0KyPD1RBQe/4WwP7Gw9yuph8GxkQJO5uUwFKWb4I5/Diu7HAu48e4yA90zTpho7thHRdKEniGcN4t6fZc05Sls553sVc0/nyQalPdPFySxMkgNuT+SeSi2Rqzj4hxbVYWCXExwjUahegc1Zp4IU2zYum7voNgiPNlfEmkd2BNRAm6Xqt/SOG5yh1HKp0IxQcBVA1IPoumSuHRMVWE7wutVNvyylPtks/TsxWfPRc3H1uGm6DeD7J6obLi9rv7oFrnzA/AmVaOSP8AWRI5WHYABH25IwQKtgIVNdKEj1eN9hapEFN9gYaXcZ0FvzzXPazicB5r0fZg7sxEn5CySTqIMq4xHgoqVrnOMeaVVUiPmsgwgV3HLc3/AEvQOlIR7cnuuHNrvofXzXPpg2kyuzjW8TSyxLsvp9FzadEkfCfKFfG+jN+gfHCr/IRkmmdmuNyY5Z/pO0MI1ukncrPIkNQhQNQxAJ62CfpUr98E8gUZxyi6w0XU3Ns3FNDlOuxoj4fCPmmGu2XPha4QVFohLEjoKwkQ538TPI3TFCoSLiL/AIUrVEpQaDKEKpQ62IDc/JLRJiWKovBAbJBy2G8pqhQDeZOZ3+yH/k4xnA5H6o1N863GaDx12LGKTM4lhLYGdkEYY6nyCbVFFSaLRm0LHDDc+iwMIwaeZJTRWCtyZucvoEMa3IAdBEpZxm5RMQ+8fkob7hNFCT7QvVevO4581OTRHjmfou1in8IJJgC56arztKXGZzkpvVjflxtycvgUtnotikobXzTOCE3yU7PRjZKGHgW+I/kLtUKfC0AaCPuk8O3vDlddAKM3ZLPL0RRRQpDnGjTe3NpI80J77jTNdxYqUwcwD1C7rDH9H1HEjiz0Rw9NVOz2nKQeR90N+COhB6iEbRTywkChR6FVpOH8T4XUFRYchvCs26rRdZZZcrDWRoveyNPRZehVagaLmNvsNVhX2EDomEd1VrAJPuVxa2NcSA218znblorZSk3mdTMyjwvZy55+kdE4wuNu6Pmo0DRAo7IzLFZpLRy22GZ3ei0c5Hj0Q6tYRCGa8JdjIeBVEpehWm09OiNKi1TKEJQ6joWilKrpM6BZKwNmXwsOOipzkJ74CLJtnN7WrD4Trn0/fouZTGcfpTHV+JxPO3QLdKpa6LPTww4Y0aaybJ5tOOizhWCOaK6TYa26Kcn6L6G8IyATv6JgKmtgLSi2cU3bsipRUSgKejlUrKpdpzEWVZUWMUhvYDmtrLjusFOhZ+EbpIQXUC0SSOuS3Wxn9b89EoaHEZcST+ZbJ0n7H8zQvi67tBA3I+i5jBLpJJ6r0bWAiOSVq4W4sqRaQHnb2J0BJ6BOtFslTKEfVEc2Ag2TcrMQtPfbmUF1YboFTEjhMaaboUJYw93osf5QdVzMLVqGf5ARe3jlmu3hKbcweI7nMeGim8kR8dPsxhcKZBJiMtz12CfJWZVEqTlZRuzL3oTwEKtWh0FXUTrpE3IwTAXP7Tr8LDFttbmwTDiuR2tWBIZe0uPoPqgNhXOaRzqVM+H0XS7PoSJOmSFgmTYLpAgCBolkz17MmyLhmy7oPmfwoIdZN4NsNne/sosnldIYUUUSnIQqipKpAx6NUoou05SFUgYvFtpiXHoBmegXFxuOqVLDuM2/kep+ieMGzN0P47tdjJDe84aA2B5lc01n1CC4zyyA8EuMM3iBFxt6p1rIsFdQjEk5NhdOqNSQCdvlqttfOVkkkaDV9h+ap9SQhGpAWWyloo6JWeYtol24vOfJZxmJj88rLFLs5z7ulo/9RtGnijSS7FSAtqcToAkn+Odt+QRKuB/tG8DIZ5nVdalQbTENAG/PqUlUdM81HJl9I0l0AENytaFGOjJXVFwtubZcfsCGWV90RrwckgLILnEXBvyTc6HUh+pSvxZxlyQ6lQdFijjJsUZ4Dtiqxn0FxvQtVNl5LH1eKo4k2mB0FvWV6nFYY8J4DeDAOROl15sYQgjjBbuDn56p4tHZ+ONSbY9gBwtJ39E2wE5pNoIFsk5SPJSkd0g/DkN7JwJbD3PQfNMpJHHkbsuVJVKSkJkVSooVjHoZUJWQVJXccpy+2cKDDwJ0d4ZH6eKQdQ5yvQ1GgiDkc1yXUyCdwdLDqqwl1QkkBYIzCIRfPJU99suSy4/pHsQKR0QmFR1SBb85KNaXju576BH12NRb6s5aIjGudlluckWjggPiv6DwTSlKfwdRoDSw4F8yNdumyMoopt2OBxNLiECy5lYcA7w1tz8V2CsPANjcfJTlGxXGzjB4zlGJkJipgRm23LT7JdlMjOQouLQlNGckKuNkWqeSX4xrbrISBKK22qRyWCRyWYQugoa/5O9uei29ocIIBHmuY917rVOvw5XGy3kKxlQV+A/qY5G4+yGWFuf2TVKuHcjsiqnKzpjmfsFhPhne6PKwBoFcoNit27NSpKzKkoANLJKhKySsY9ACrlCBWgV3HKbSmPEDiGmY3H2TIKjuaydMzVnFqPvaEJzhaLk5AeyP/wAB/Fwj4Rk43ttGZIT+HwzWC2epOZVXJICihSjgf7/9QfUp9rQBAsOVlaik5NhoipRQpQkVKFQoBIVRKqVCUGYyVlwWlklKahSrh9ilagixXTKE8TmpygbicwtlAcF0KuG/qfA+6RrCM1CcWgUBc5YL1poWXOEKRjLuqZp4yM7j5hKtPzVcN7LJtDJs69OqDktLjOJGRIKZodoCwfbnp47KkZ3sopHQVysqJxi5WSVCVhxWCegWgFFF6Bylq2qKIGKKqFSiASoUKpRAxAqKiixiyqCiiwSoVFRRKYyVhRRBhKWCoogYyQhVGA2IUUSS0E5NWnwuIEwEEhRRcbFMh6slRRAKMtCy+mCookChnBVCHBukHwiMk+VFF0Q0ViU5YcFFE5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545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148862" y="1148862"/>
            <a:ext cx="6670430" cy="234461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способствовать формированию  первоначальных сведений о кислотах,  их многообразии в природе </a:t>
            </a:r>
            <a:r>
              <a:rPr lang="ru-RU" sz="2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простейших способах обнаружения</a:t>
            </a:r>
            <a:r>
              <a:rPr lang="ru-RU" sz="2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использовать их для выявления </a:t>
            </a:r>
            <a:r>
              <a:rPr lang="ru-RU" sz="2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роли </a:t>
            </a:r>
            <a:r>
              <a:rPr lang="ru-RU" sz="2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кислот в жизни человека.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99293" y="3241430"/>
            <a:ext cx="8733692" cy="297180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Способствовать </a:t>
            </a:r>
            <a:r>
              <a:rPr lang="ru-RU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обретению учащимися первоначальных сведений о кислотах, их многообразии в природе и способах обнаружения</a:t>
            </a:r>
            <a:r>
              <a:rPr lang="ru-RU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Воспитывать  самостоятельность планирования и осуществления учебной деятельности и организации учебного сотрудничества со сверстниками, </a:t>
            </a:r>
            <a:r>
              <a:rPr lang="it-IT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умение выражать свои мысли</a:t>
            </a:r>
            <a:r>
              <a:rPr lang="ru-RU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Способствовать развитию  опыта наблюдения и формулирования выводов при проведении несложных химических экспериментов по обнаружению кислот с использованием лабораторного оборудования.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2223" y="398585"/>
            <a:ext cx="7763814" cy="1055077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План урока</a:t>
            </a:r>
            <a:br>
              <a:rPr lang="ru-RU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1. организационно-мотивационный этап</a:t>
            </a:r>
            <a:br>
              <a:rPr lang="ru-RU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3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67787" y="926123"/>
          <a:ext cx="2876550" cy="1445642"/>
        </p:xfrm>
        <a:graphic>
          <a:graphicData uri="http://schemas.openxmlformats.org/drawingml/2006/table">
            <a:tbl>
              <a:tblPr/>
              <a:tblGrid>
                <a:gridCol w="2876550"/>
              </a:tblGrid>
              <a:tr h="192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Деятельность учащихся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8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 ходе беседы с учителем на основе вызванных ассоциаций «картинка - мое вкусовое ощущение» и на основе актуализации своего жизненного опыта предполагают возможную тему занятия «Кислоты»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59015" y="961585"/>
          <a:ext cx="2497016" cy="1478378"/>
        </p:xfrm>
        <a:graphic>
          <a:graphicData uri="http://schemas.openxmlformats.org/drawingml/2006/table">
            <a:tbl>
              <a:tblPr/>
              <a:tblGrid>
                <a:gridCol w="2497016"/>
              </a:tblGrid>
              <a:tr h="1982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Деятельность учителя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518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Демонстрирует слайды презентации. Используя приемы «яркое пятно» и «вызов ассоциаций», подводит учащихся к самостоятельному определению темы занятия, Обеспечивает мотивацию.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960256" y="937846"/>
          <a:ext cx="2890667" cy="1500553"/>
        </p:xfrm>
        <a:graphic>
          <a:graphicData uri="http://schemas.openxmlformats.org/drawingml/2006/table">
            <a:tbl>
              <a:tblPr/>
              <a:tblGrid>
                <a:gridCol w="2890667"/>
              </a:tblGrid>
              <a:tr h="2393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Что получает ученик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12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Умение вступать в диалог, с достаточной точностью выражать свои мысли. Ставить перед собой цель, планировать действия, прогнозировать возможные результаты деятельности,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148861" y="2519680"/>
            <a:ext cx="72683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2. ПОСТАНОВКА ИССЛЕДОВАТЕЛЬСКОЙ ПРОБЛЕМЫ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7571" y="2948243"/>
            <a:ext cx="2813538" cy="120032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Учащиеся на основе анализа представленного опыта выдвигают проблему (как обнаружить кислоту) и высказывают гипотезы о возможных  способах ее решения (использование индикаторов)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569" y="2922620"/>
            <a:ext cx="2543908" cy="10156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Учитель через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демонстрацию опыта Роберта Бойля с фиалками подводит учащихся в постановке проблемы, которую можно решить в ходе исследования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25662" y="2913075"/>
            <a:ext cx="2778369" cy="10156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Умение анализировать ситуацию, делать умозаключения, выдвигать гипотезы и предполагать возможные результаты. Способность применять свой жизненный опыт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4123" y="4102297"/>
            <a:ext cx="86516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3. ИССЛЕДОВАТЕЛЬСКАЯ ДЕЯТЕЛЬНОСТЬ УЧАЩИХСЯ, НАПРАВЛЕННАЯ НА РЕШЕНИЕ ПРОБЛЕМЫ</a:t>
            </a:r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40678" y="4847578"/>
            <a:ext cx="2930769" cy="161582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Работают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инструктивным карточкам.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Группа 1: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Обнаружение кислот в свежих фруктах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Группа 2: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Обнаружение кислот в напитках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Группа 3: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Обнаружение кислот в консервированных овощах, фруктах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Группа 4: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«Действие индикаторов лакмуса и метилоранжа на раствор лимонной кислоты» /опыт-контроль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235569" y="5037589"/>
            <a:ext cx="2602523" cy="138499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направляет работу групп. Дает короткую инструкцию о возможных способах действий и видах взаимодействий в группе.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мере необходимости может оказать помощь группам (в случае существенных затруднений).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967046" y="4840798"/>
            <a:ext cx="2965938" cy="152862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144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Умение планировать сотрудничество внутри групп,  вести поиск и выделение необходимой информации; структурировать свои знания. Способность вести наблюдение и анализировать увиденное, Ориентироваться  в межличностных отношениях.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" y="191144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СМЕНА СОСТАВА ГРУПП ДЛЯ РЕШЕНИЯ ПРОБЛЕМЫ «ЗА» И «ПРОТИВ»</a:t>
            </a:r>
            <a:endParaRPr lang="ru-RU" dirty="0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304802" y="626350"/>
            <a:ext cx="2661138" cy="138499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Группы меняют состав, объединившись с другими участниками, рассматривают объекты из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Черного ящика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защищают 2 противоположные позиции: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«Кислоты опасны и приносят вред» и «Кислоты приносят пользу»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94185" y="596261"/>
            <a:ext cx="2672861" cy="138499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Учитель предлагает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сменить состав групп, выдает «Черные ящики» с объектами, демонстрирующими результаты действия кислот, сферы из применения. Предлагает группам высказать свои аргументы в пользу кислот или против 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13231" y="605806"/>
            <a:ext cx="2555631" cy="138499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Учащиеся получают умение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анализировать объект с целью  установления  связи между результатом действия вещества и его значением. Доказывать свою позицию. Ориентироваться  в межличностных отношениях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11569" y="2099827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4. ПОДВЕДЕНИЕ ИТОГОВ ИССЛЕДОВАНИЯ</a:t>
            </a:r>
            <a:endParaRPr lang="ru-RU" dirty="0"/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363106" y="2484401"/>
            <a:ext cx="2544217" cy="212365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Учащиеся 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ормулируют основные результаты исследований: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«Исследованные овощи, фрукты, напитки кислые, так как содержат кислоты. Их можно обнаружить по изменению окраски индикаторов. В живых растениях тоже есть природные индикаторы. Кислоты требуют осторожного обращения. Кислоты могут приносить пользу…»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29353" y="2603920"/>
            <a:ext cx="2649415" cy="830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Учитель предлагает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учащимся сформулировать основные итоги своих исследований, дав краткую характеристику кислот.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36676" y="2592196"/>
            <a:ext cx="2567355" cy="830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Учащиеся приобретают  умение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обобщать, анализировать. делать выводы. Способность давать оценку ответов сверстников.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79630" y="4266420"/>
            <a:ext cx="34348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5. РЕФЛЕКСИЯ</a:t>
            </a:r>
            <a:endParaRPr lang="ru-RU" dirty="0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75138" y="4777771"/>
            <a:ext cx="2543908" cy="156966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Каждый ребенок отвечает на один из понравившихся ему вопросов: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Какое открытие я сегодня сделал для себя?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Самым трудным для меня сегодня было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поможет сегодняшнее исследование мне в жизни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86554" y="4903819"/>
            <a:ext cx="1946030" cy="10156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Учитель подводит учащихся к итогу занятия, дети делают вывод о значимости занятия для каждого ребенка.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6248401" y="4867200"/>
            <a:ext cx="2461846" cy="10156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учащихся формируется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мыслообразование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какое значение и какой смысл имеют для меня сегодняшние знания?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27028" y="479700"/>
            <a:ext cx="78660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Ваши вкусовые ощущения ?...</a:t>
            </a:r>
            <a:endParaRPr lang="ru-RU" sz="4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9220" name="Picture 4" descr="http://img0.liveinternet.ru/images/attach/c/11/115/379/115379354_4027137_172_1_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202465"/>
            <a:ext cx="4655895" cy="565553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65232" y="0"/>
            <a:ext cx="38708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Задания для учащихся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96545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27028" y="479700"/>
            <a:ext cx="78660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Ваши вкусовые ощущения ?...</a:t>
            </a:r>
            <a:endParaRPr lang="ru-RU" sz="4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30722" name="Picture 2" descr="http://www.patee.ru/r/x6/01/5d/0f/390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5303" y="1456841"/>
            <a:ext cx="5684948" cy="4804473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396545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27028" y="479700"/>
            <a:ext cx="78660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Ваши вкусовые ощущения ?...</a:t>
            </a:r>
            <a:endParaRPr lang="ru-RU" sz="4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32770" name="Picture 2" descr="https://encrypted-tbn0.gstatic.com/images?q=tbn:ANd9GcSg9fuFns7SoZBLzBWbbqn1R4FF6b0GN894LAOZrJPY0aew9CmPY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878" y="1518834"/>
            <a:ext cx="6069725" cy="4897464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396545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27028" y="479700"/>
            <a:ext cx="78660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Ваши вкусовые ощущения ?...</a:t>
            </a:r>
            <a:endParaRPr lang="ru-RU" sz="4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34818" name="Picture 2" descr="http://dietastop.ru/wp-content/uploads/2013/10/gorkii-vku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9FE"/>
              </a:clrFrom>
              <a:clrTo>
                <a:srgbClr val="F6F9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8979" y="1420597"/>
            <a:ext cx="6710174" cy="4329274"/>
          </a:xfrm>
          <a:prstGeom prst="rect">
            <a:avLst/>
          </a:prstGeom>
          <a:noFill/>
        </p:spPr>
      </p:pic>
      <p:pic>
        <p:nvPicPr>
          <p:cNvPr id="34820" name="Picture 4" descr="http://xobi.com.ua/uploads/posts/2010-07/1280379816_hy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5214" t="3294" r="2796" b="6353"/>
          <a:stretch>
            <a:fillRect/>
          </a:stretch>
        </p:blipFill>
        <p:spPr bwMode="auto">
          <a:xfrm>
            <a:off x="5315918" y="3882325"/>
            <a:ext cx="3828082" cy="2975675"/>
          </a:xfrm>
          <a:prstGeom prst="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396545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eda.2k.ua/content/images/shutterstock_28459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27028" y="479700"/>
            <a:ext cx="78660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Ваши вкусовые ощущения ?...</a:t>
            </a:r>
            <a:endParaRPr lang="ru-RU" sz="4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545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TC104033925[[fn=Капля]]</Template>
  <TotalTime>254</TotalTime>
  <Words>775</Words>
  <Application>Microsoft Office PowerPoint</Application>
  <PresentationFormat>Экран (4:3)</PresentationFormat>
  <Paragraphs>103</Paragraphs>
  <Slides>18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Капля</vt:lpstr>
      <vt:lpstr>Урок на тему:   «Кислоты»</vt:lpstr>
      <vt:lpstr>Цель: способствовать формированию  первоначальных сведений о кислотах,  их многообразии в природе и простейших способах обнаружения; использовать их для выявления  роли кислот в жизни человека. </vt:lpstr>
      <vt:lpstr>План урока 1. организационно-мотивационный этап 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BOSS</cp:lastModifiedBy>
  <cp:revision>35</cp:revision>
  <dcterms:created xsi:type="dcterms:W3CDTF">2013-10-18T03:33:16Z</dcterms:created>
  <dcterms:modified xsi:type="dcterms:W3CDTF">2015-05-19T18:22:15Z</dcterms:modified>
</cp:coreProperties>
</file>