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5C481F3-62CE-4C21-AFFD-2CED5C86264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454-DA33-4763-A151-A6DF2D0EF2B8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7727-9F0A-41A8-BCEB-80EB81344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454-DA33-4763-A151-A6DF2D0EF2B8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7727-9F0A-41A8-BCEB-80EB81344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454-DA33-4763-A151-A6DF2D0EF2B8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7727-9F0A-41A8-BCEB-80EB81344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454-DA33-4763-A151-A6DF2D0EF2B8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7727-9F0A-41A8-BCEB-80EB81344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454-DA33-4763-A151-A6DF2D0EF2B8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7727-9F0A-41A8-BCEB-80EB81344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454-DA33-4763-A151-A6DF2D0EF2B8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7727-9F0A-41A8-BCEB-80EB81344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454-DA33-4763-A151-A6DF2D0EF2B8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7727-9F0A-41A8-BCEB-80EB81344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454-DA33-4763-A151-A6DF2D0EF2B8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7727-9F0A-41A8-BCEB-80EB81344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454-DA33-4763-A151-A6DF2D0EF2B8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7727-9F0A-41A8-BCEB-80EB81344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454-DA33-4763-A151-A6DF2D0EF2B8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7727-9F0A-41A8-BCEB-80EB81344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454-DA33-4763-A151-A6DF2D0EF2B8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7727-9F0A-41A8-BCEB-80EB81344E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D0F454-DA33-4763-A151-A6DF2D0EF2B8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D7A7727-9F0A-41A8-BCEB-80EB81344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412388"/>
            <a:ext cx="792088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Конторская</a:t>
            </a:r>
          </a:p>
          <a:p>
            <a:pPr algn="ctr"/>
            <a:r>
              <a:rPr lang="ru-RU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книга</a:t>
            </a:r>
            <a:endParaRPr lang="ru-RU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4149080"/>
            <a:ext cx="3528392" cy="244827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413969">
            <a:off x="6007925" y="3989586"/>
            <a:ext cx="2352590" cy="196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65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Книга – это: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7992888" cy="45365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Один из видов печатной продукции;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Состоящее из бумажных листов (страниц) или тетрадей;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На которых нанесена текстовая информация.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5791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Конторская книга: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Документация, собранная в одно целое в виде книги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8126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82289"/>
            <a:ext cx="903003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Конторская книга – общая тетрадь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028046"/>
            <a:ext cx="58031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твёрдом переплёте</a:t>
            </a:r>
            <a:endParaRPr lang="ru-RU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1811" y="1916831"/>
            <a:ext cx="81163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Объём книги бывает разным: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63185" y="2572425"/>
            <a:ext cx="51395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 30 до 96 листов</a:t>
            </a:r>
            <a:endParaRPr lang="ru-RU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366633"/>
            <a:ext cx="77048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Внутренние листы книги изготовлены - 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9359" y="4570867"/>
            <a:ext cx="84401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 писчей линованной бумаги </a:t>
            </a:r>
            <a:endParaRPr lang="ru-RU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80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427984" y="1052736"/>
            <a:ext cx="720080" cy="46085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1"/>
            <a:endCxn id="6" idx="3"/>
          </p:cNvCxnSpPr>
          <p:nvPr/>
        </p:nvCxnSpPr>
        <p:spPr>
          <a:xfrm>
            <a:off x="4427984" y="3356992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27984" y="5085184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27984" y="278092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427984" y="3933056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27984" y="4509120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427984" y="1628800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27984" y="2204864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148064" y="1628800"/>
            <a:ext cx="3888432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084168" y="1653239"/>
            <a:ext cx="0" cy="55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7" idx="2"/>
          </p:cNvCxnSpPr>
          <p:nvPr/>
        </p:nvCxnSpPr>
        <p:spPr>
          <a:xfrm>
            <a:off x="7092280" y="1628800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596336" y="1628800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100392" y="1647413"/>
            <a:ext cx="0" cy="557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588224" y="1628800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532440" y="1653239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580112" y="1628800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148064" y="1052737"/>
            <a:ext cx="2952328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580112" y="1052736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084168" y="1057642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588224" y="1052736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7092280" y="1052736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596336" y="1057642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5148064" y="2204864"/>
            <a:ext cx="147616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580112" y="220486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084168" y="220486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148064" y="2780928"/>
            <a:ext cx="93610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5580112" y="2780928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5190279" y="3933056"/>
            <a:ext cx="201622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6588224" y="3933056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086369" y="3933056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616116" y="3933056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5148064" y="4509120"/>
            <a:ext cx="1440160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6086369" y="4509120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5616116" y="4509120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0" y="5085184"/>
            <a:ext cx="442798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3995936" y="509499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491880" y="509499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987824" y="508518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917335" y="508518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483768" y="509499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403648" y="509499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899592" y="509499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95536" y="509499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3995936" y="4509120"/>
            <a:ext cx="432048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2483768" y="3933056"/>
            <a:ext cx="1944216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3003879" y="3933056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507935" y="3933056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995936" y="3933056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1403648" y="3356992"/>
            <a:ext cx="3024336" cy="57606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3507935" y="3356992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995936" y="3356992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485969" y="3356992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3003879" y="3356992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1933390" y="3361897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3012975" y="2780928"/>
            <a:ext cx="1440160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3507935" y="2780928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4003964" y="2785833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1933390" y="2204864"/>
            <a:ext cx="2494594" cy="5809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3012975" y="220486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3507935" y="220486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3995936" y="2209769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488170" y="2204864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3012975" y="1633706"/>
            <a:ext cx="1415009" cy="5711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507935" y="1628800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984282" y="1628800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4427984" y="1136725"/>
            <a:ext cx="694929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</a:p>
          <a:p>
            <a:pPr algn="ctr"/>
            <a:r>
              <a:rPr lang="ru-RU" sz="36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</a:p>
          <a:p>
            <a:pPr algn="ctr"/>
            <a:r>
              <a:rPr lang="ru-RU" sz="3600" b="1" cap="none" spc="0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</a:p>
          <a:p>
            <a:pPr algn="ctr"/>
            <a:r>
              <a:rPr lang="ru-RU" sz="36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</a:p>
          <a:p>
            <a:pPr algn="ctr"/>
            <a:r>
              <a:rPr lang="ru-RU" sz="3600" b="1" cap="none" spc="0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</a:p>
          <a:p>
            <a:pPr algn="ctr"/>
            <a:r>
              <a:rPr lang="ru-RU" sz="36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</a:t>
            </a:r>
          </a:p>
          <a:p>
            <a:pPr algn="ctr"/>
            <a:r>
              <a:rPr lang="ru-RU" sz="3600" b="1" cap="none" spc="0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</a:p>
          <a:p>
            <a:pPr algn="ctr"/>
            <a:r>
              <a:rPr lang="ru-RU" sz="36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</a:t>
            </a:r>
            <a:endParaRPr lang="ru-RU" sz="3600" b="1" cap="none" spc="0" dirty="0" smtClean="0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073601" y="849375"/>
            <a:ext cx="3026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клейка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894541" y="1455167"/>
            <a:ext cx="6072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ом   </a:t>
            </a:r>
            <a:r>
              <a:rPr lang="ru-RU" sz="54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лектовка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917335" y="1941271"/>
            <a:ext cx="4849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ругл    </a:t>
            </a:r>
            <a:r>
              <a:rPr lang="ru-RU" sz="54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ние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008282" y="2612200"/>
            <a:ext cx="3196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54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</a:t>
            </a:r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ка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569807" y="3136653"/>
            <a:ext cx="2836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вставк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2287323" y="3759423"/>
            <a:ext cx="4842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</a:t>
            </a:r>
            <a:r>
              <a:rPr lang="ru-RU" sz="54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аль</a:t>
            </a:r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ru-RU" sz="54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овка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712414" y="4335487"/>
            <a:ext cx="2871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ru-RU" sz="54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тьё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-118622" y="4818087"/>
            <a:ext cx="4960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54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ерфораци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29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75724"/>
            <a:ext cx="8280920" cy="924475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</a:rPr>
              <a:t>Техническая карта</a:t>
            </a:r>
            <a:endParaRPr lang="ru-RU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17256" y="1844824"/>
            <a:ext cx="37946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Фальцовка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35234" y="2504694"/>
            <a:ext cx="27494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Сборка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50336" y="3170921"/>
            <a:ext cx="25587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Шитьё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17256" y="3856468"/>
            <a:ext cx="36631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Кругление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6976" y="4500808"/>
            <a:ext cx="40943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Оклеивание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03438" y="5186039"/>
            <a:ext cx="29482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Вставка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196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6130" y="448172"/>
            <a:ext cx="3360373" cy="25202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454898">
            <a:off x="6039623" y="3128558"/>
            <a:ext cx="2895023" cy="25202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361411">
            <a:off x="294986" y="2824892"/>
            <a:ext cx="2265563" cy="25466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311654">
            <a:off x="2547621" y="3743176"/>
            <a:ext cx="2761175" cy="28100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666848">
            <a:off x="498428" y="533062"/>
            <a:ext cx="4712514" cy="235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859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125113" cy="924475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Проверка качества работы: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Блок сшит плотно, закрывается плавно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Заправка углов аккуратная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Вставка блока в крышку ровная, без перекосов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Переплётная крышка плотно натянута на крышку блока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359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Сегодня на уроке: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Сегодня </a:t>
            </a:r>
            <a:r>
              <a:rPr lang="ru-RU" sz="2400" dirty="0" smtClean="0"/>
              <a:t>на уроке</a:t>
            </a:r>
            <a:r>
              <a:rPr lang="ru-RU" sz="2400" dirty="0" smtClean="0"/>
              <a:t>……..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Мы </a:t>
            </a:r>
            <a:r>
              <a:rPr lang="ru-RU" sz="2400" dirty="0" smtClean="0"/>
              <a:t>научились</a:t>
            </a:r>
            <a:r>
              <a:rPr lang="ru-RU" sz="2400" dirty="0" smtClean="0"/>
              <a:t>……….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smtClean="0"/>
              <a:t>Эти </a:t>
            </a:r>
            <a:r>
              <a:rPr lang="ru-RU" sz="2400" dirty="0" smtClean="0"/>
              <a:t>знания могут </a:t>
            </a:r>
            <a:r>
              <a:rPr lang="ru-RU" sz="2400" smtClean="0"/>
              <a:t>пригодиться</a:t>
            </a:r>
            <a:r>
              <a:rPr lang="ru-RU" sz="2400" smtClean="0"/>
              <a:t>……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smtClean="0"/>
              <a:t>Чему </a:t>
            </a:r>
            <a:r>
              <a:rPr lang="ru-RU" sz="2400" dirty="0" smtClean="0"/>
              <a:t>полезному научились на уроке?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9087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131</TotalTime>
  <Words>158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Слайд 1</vt:lpstr>
      <vt:lpstr>Книга – это:</vt:lpstr>
      <vt:lpstr>Конторская книга:</vt:lpstr>
      <vt:lpstr>Слайд 4</vt:lpstr>
      <vt:lpstr>Слайд 5</vt:lpstr>
      <vt:lpstr>Техническая карта</vt:lpstr>
      <vt:lpstr>Слайд 7</vt:lpstr>
      <vt:lpstr>Проверка качества работы:</vt:lpstr>
      <vt:lpstr>Сегодня на уроке: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Машенька</dc:creator>
  <cp:lastModifiedBy>Мария</cp:lastModifiedBy>
  <cp:revision>14</cp:revision>
  <dcterms:created xsi:type="dcterms:W3CDTF">2013-04-21T16:39:42Z</dcterms:created>
  <dcterms:modified xsi:type="dcterms:W3CDTF">2012-12-02T16:23:19Z</dcterms:modified>
</cp:coreProperties>
</file>