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6" r:id="rId3"/>
    <p:sldId id="256" r:id="rId4"/>
    <p:sldId id="257" r:id="rId5"/>
    <p:sldId id="268" r:id="rId6"/>
    <p:sldId id="259" r:id="rId7"/>
    <p:sldId id="260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FE869-63D2-4C5B-AF4D-CAC3DED3CE6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C6C68-4485-421B-BD6C-77E3FD66B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C6C68-4485-421B-BD6C-77E3FD66BD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5A4001-FC44-4298-8389-6C63669F80D4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348879-4297-4643-8A62-873706A6B7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399234" cy="683504"/>
          </a:xfrm>
        </p:spPr>
        <p:txBody>
          <a:bodyPr/>
          <a:lstStyle/>
          <a:p>
            <a:pPr algn="ctr"/>
            <a:r>
              <a:rPr lang="ru-RU" dirty="0" smtClean="0"/>
              <a:t>Математический КВН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4786322"/>
            <a:ext cx="7772400" cy="15097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Ведущая:  учитель математики 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Качалкина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А.И.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4" name="Рисунок 3" descr="C:\кабинет\Фото\маме отскан от Регины\DSC03027 - копия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1142984"/>
            <a:ext cx="3830502" cy="34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46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357166"/>
            <a:ext cx="7851648" cy="2257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Команды:</a:t>
            </a: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«Белки»</a:t>
            </a:r>
            <a:b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победа всем нужна-</a:t>
            </a:r>
            <a:b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команда хоть куда!</a:t>
            </a:r>
            <a:endParaRPr lang="ru-RU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357354" y="2857496"/>
            <a:ext cx="7896252" cy="2324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и 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«Дельфины»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Мы экстрим - живой отряд,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Много в нём крутых ребят.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нас сил - как у богов,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Одолеем всех врагов!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 descr="C:\Users\USER\Desktop\маме\Копия 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214290"/>
            <a:ext cx="3059832" cy="2698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C:\Users\USER\Desktop\маме\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3500438"/>
            <a:ext cx="403244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77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ме\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3342" y="642918"/>
            <a:ext cx="5430426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маме\Копия 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85728"/>
            <a:ext cx="1512168" cy="1333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USER\Desktop\маме\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72330" y="5500702"/>
            <a:ext cx="1885034" cy="118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14678" y="0"/>
            <a:ext cx="3214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Разминка:</a:t>
            </a:r>
            <a:endParaRPr lang="ru-RU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405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ме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474270"/>
            <a:ext cx="5429288" cy="6383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Users\USER\Desktop\маме\Копия 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1512168" cy="1333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C:\Users\USER\Desktop\маме\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58966" y="5517232"/>
            <a:ext cx="1885034" cy="118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14546" y="0"/>
            <a:ext cx="52427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 для  команд  на  время:</a:t>
            </a:r>
            <a:endParaRPr lang="ru-RU" sz="25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936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893266"/>
          </a:xfrm>
        </p:spPr>
        <p:txBody>
          <a:bodyPr/>
          <a:lstStyle/>
          <a:p>
            <a:pPr algn="ctr"/>
            <a:r>
              <a:rPr lang="ru-RU" sz="3500" dirty="0" smtClean="0"/>
              <a:t>Музыкальная пауза</a:t>
            </a:r>
            <a:endParaRPr lang="ru-RU" sz="3500" dirty="0"/>
          </a:p>
        </p:txBody>
      </p:sp>
      <p:pic>
        <p:nvPicPr>
          <p:cNvPr id="8" name="Рисунок 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357298"/>
            <a:ext cx="535785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7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маме\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0"/>
            <a:ext cx="568863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USER\Desktop\маме\Копия 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1512168" cy="1333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:\Users\USER\Desktop\маме\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58966" y="5517232"/>
            <a:ext cx="1885034" cy="118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62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USER\Desktop\маме\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58966" y="5517232"/>
            <a:ext cx="1885034" cy="1181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Users\USER\Desktop\маме\Копия 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0648"/>
            <a:ext cx="1512168" cy="1333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USER\Desktop\маме\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1988840"/>
            <a:ext cx="821719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71736" y="571480"/>
            <a:ext cx="378621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  на  внимание</a:t>
            </a:r>
            <a:endParaRPr lang="ru-RU" sz="25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7722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772400" cy="1362456"/>
          </a:xfrm>
        </p:spPr>
        <p:txBody>
          <a:bodyPr/>
          <a:lstStyle/>
          <a:p>
            <a:pPr algn="ctr"/>
            <a:r>
              <a:rPr lang="ru-RU" sz="3500" dirty="0" smtClean="0"/>
              <a:t>Подведение итогов членами жюри</a:t>
            </a:r>
            <a:endParaRPr lang="ru-RU" sz="3500" dirty="0"/>
          </a:p>
        </p:txBody>
      </p:sp>
      <p:pic>
        <p:nvPicPr>
          <p:cNvPr id="4" name="Рисунок 3" descr="C:\кабинет\Фото\маме отскан от Регины\DSC0302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785926"/>
            <a:ext cx="5105423" cy="391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75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362456"/>
          </a:xfrm>
        </p:spPr>
        <p:txBody>
          <a:bodyPr/>
          <a:lstStyle/>
          <a:p>
            <a:pPr algn="ctr"/>
            <a:r>
              <a:rPr lang="ru-RU" sz="3500" dirty="0" smtClean="0"/>
              <a:t>Награждение победителей</a:t>
            </a:r>
            <a:endParaRPr lang="ru-RU" sz="3500" dirty="0"/>
          </a:p>
        </p:txBody>
      </p:sp>
      <p:pic>
        <p:nvPicPr>
          <p:cNvPr id="4" name="Рисунок 3" descr="E:\DSC0075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00174"/>
            <a:ext cx="4306071" cy="322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DSC0075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3143248"/>
            <a:ext cx="4305294" cy="315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60</Words>
  <Application>Microsoft Office PowerPoint</Application>
  <PresentationFormat>Экран (4:3)</PresentationFormat>
  <Paragraphs>16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Математический КВН</vt:lpstr>
      <vt:lpstr>Команды:  «Белки» Нам победа всем нужна- Мы команда хоть куда!</vt:lpstr>
      <vt:lpstr>Слайд 3</vt:lpstr>
      <vt:lpstr>Слайд 4</vt:lpstr>
      <vt:lpstr>Музыкальная пауза</vt:lpstr>
      <vt:lpstr>Слайд 6</vt:lpstr>
      <vt:lpstr>Слайд 7</vt:lpstr>
      <vt:lpstr>Подведение итогов членами жюри</vt:lpstr>
      <vt:lpstr>Награждение победителей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Аделя</cp:lastModifiedBy>
  <cp:revision>22</cp:revision>
  <dcterms:created xsi:type="dcterms:W3CDTF">2013-01-30T09:34:10Z</dcterms:created>
  <dcterms:modified xsi:type="dcterms:W3CDTF">2015-10-10T12:31:33Z</dcterms:modified>
</cp:coreProperties>
</file>