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5"/>
  </p:handoutMasterIdLst>
  <p:sldIdLst>
    <p:sldId id="282" r:id="rId2"/>
    <p:sldId id="267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8" autoAdjust="0"/>
    <p:restoredTop sz="94660"/>
  </p:normalViewPr>
  <p:slideViewPr>
    <p:cSldViewPr>
      <p:cViewPr varScale="1">
        <p:scale>
          <a:sx n="44" d="100"/>
          <a:sy n="44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BCA25-7CF4-4BB0-A23A-2AD8131503A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4E058-19E4-44E3-B5E3-0A019AD08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4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7429552" cy="10001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Можно использовать имя ребенка, делая его участником артикуляционной истории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3900486" cy="5072098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                                       </a:t>
            </a:r>
            <a:endParaRPr lang="ru-RU" dirty="0" smtClean="0"/>
          </a:p>
          <a:p>
            <a:r>
              <a:rPr lang="ru-RU" sz="4800" b="1" dirty="0" smtClean="0"/>
              <a:t>1.</a:t>
            </a:r>
            <a:r>
              <a:rPr lang="ru-RU" sz="4800" dirty="0" smtClean="0"/>
              <a:t> </a:t>
            </a:r>
            <a:r>
              <a:rPr lang="ru-RU" sz="4800" b="1" dirty="0" smtClean="0"/>
              <a:t>« Улыбка»                    </a:t>
            </a:r>
            <a:r>
              <a:rPr lang="ru-RU" sz="4400" dirty="0" smtClean="0"/>
              <a:t>Наш  Дениска</a:t>
            </a:r>
            <a:r>
              <a:rPr lang="ru-RU" sz="4400" b="1" dirty="0" smtClean="0"/>
              <a:t> – </a:t>
            </a:r>
            <a:r>
              <a:rPr lang="ru-RU" sz="4400" dirty="0" smtClean="0"/>
              <a:t>озорник</a:t>
            </a:r>
          </a:p>
          <a:p>
            <a:r>
              <a:rPr lang="ru-RU" sz="4400" dirty="0" smtClean="0"/>
              <a:t> 		 Тянет губки к ушкам.</a:t>
            </a:r>
          </a:p>
          <a:p>
            <a:r>
              <a:rPr lang="ru-RU" sz="4400" dirty="0" smtClean="0"/>
              <a:t>                                           - Посмотрите, - говорит, </a:t>
            </a:r>
          </a:p>
          <a:p>
            <a:pPr lvl="5">
              <a:buNone/>
            </a:pPr>
            <a:r>
              <a:rPr lang="ru-RU" sz="4400" dirty="0" smtClean="0"/>
              <a:t>      - Я теперь - лягушка</a:t>
            </a:r>
            <a:r>
              <a:rPr lang="ru-RU" sz="3900" dirty="0" smtClean="0"/>
              <a:t>!</a:t>
            </a:r>
          </a:p>
          <a:p>
            <a:r>
              <a:rPr lang="ru-RU" sz="4800" b="1" dirty="0" smtClean="0"/>
              <a:t> </a:t>
            </a:r>
            <a:endParaRPr lang="ru-RU" sz="4800" dirty="0" smtClean="0"/>
          </a:p>
          <a:p>
            <a:r>
              <a:rPr lang="ru-RU" sz="4800" b="1" dirty="0" smtClean="0"/>
              <a:t>2. «Трубочка»</a:t>
            </a:r>
            <a:r>
              <a:rPr lang="ru-RU" sz="4800" dirty="0" smtClean="0"/>
              <a:t>                 Кто играет на гитаре,</a:t>
            </a:r>
          </a:p>
          <a:p>
            <a:r>
              <a:rPr lang="ru-RU" sz="4800" dirty="0" smtClean="0"/>
              <a:t>                                            А Денис на дудочке,</a:t>
            </a:r>
          </a:p>
          <a:p>
            <a:r>
              <a:rPr lang="ru-RU" sz="4800" dirty="0" smtClean="0"/>
              <a:t>                                           Губы вытянул вперед</a:t>
            </a:r>
          </a:p>
          <a:p>
            <a:pPr marL="1828800" lvl="6" indent="0">
              <a:buNone/>
            </a:pPr>
            <a:r>
              <a:rPr lang="ru-RU" sz="3800" dirty="0" smtClean="0"/>
              <a:t>   </a:t>
            </a:r>
            <a:r>
              <a:rPr lang="ru-RU" sz="4800" dirty="0" smtClean="0"/>
              <a:t>Узкой-узкой трубочкой</a:t>
            </a:r>
          </a:p>
          <a:p>
            <a:r>
              <a:rPr lang="ru-RU" sz="6400" dirty="0" smtClean="0"/>
              <a:t>                                                              </a:t>
            </a:r>
          </a:p>
          <a:p>
            <a:r>
              <a:rPr lang="ru-RU" sz="4800" dirty="0" smtClean="0"/>
              <a:t>   </a:t>
            </a:r>
            <a:r>
              <a:rPr lang="ru-RU" sz="4800" b="1" dirty="0" smtClean="0"/>
              <a:t>3. «Горка»</a:t>
            </a:r>
            <a:r>
              <a:rPr lang="ru-RU" sz="4800" dirty="0" smtClean="0"/>
              <a:t>                    Кончик языка в зубки 			 упирается,</a:t>
            </a:r>
          </a:p>
          <a:p>
            <a:r>
              <a:rPr lang="ru-RU" sz="4800" dirty="0" smtClean="0"/>
              <a:t>                                          Спинку выгибаем - горка 		 получается.</a:t>
            </a:r>
          </a:p>
          <a:p>
            <a:r>
              <a:rPr lang="ru-RU" sz="4800" dirty="0" smtClean="0"/>
              <a:t>                                          Быстро- быстро с горки                                		  вниз</a:t>
            </a:r>
          </a:p>
          <a:p>
            <a:r>
              <a:rPr lang="ru-RU" sz="4800" dirty="0" smtClean="0"/>
              <a:t>                                          На санках катится Денис.        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 </a:t>
            </a:r>
            <a:r>
              <a:rPr lang="ru-RU" sz="4800" b="1" dirty="0" smtClean="0"/>
              <a:t>4. «Часики»                   </a:t>
            </a:r>
            <a:r>
              <a:rPr lang="ru-RU" sz="4800" dirty="0" smtClean="0"/>
              <a:t>У Дениса есть часы –</a:t>
            </a:r>
          </a:p>
          <a:p>
            <a:r>
              <a:rPr lang="ru-RU" sz="4800" dirty="0" smtClean="0"/>
              <a:t>                                          Удивительной красы!</a:t>
            </a:r>
          </a:p>
          <a:p>
            <a:r>
              <a:rPr lang="ru-RU" sz="4800" dirty="0" smtClean="0"/>
              <a:t>                                          Ходят стрелочки по кругу</a:t>
            </a:r>
          </a:p>
          <a:p>
            <a:r>
              <a:rPr lang="ru-RU" sz="4800" dirty="0" smtClean="0"/>
              <a:t>                                          И хотят догнать друг 			друга.</a:t>
            </a:r>
          </a:p>
          <a:p>
            <a:r>
              <a:rPr lang="ru-RU" sz="4800" dirty="0" smtClean="0"/>
              <a:t>  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59936" cy="5786478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 smtClean="0"/>
              <a:t>5. «Вкусное варенье»  </a:t>
            </a:r>
            <a:r>
              <a:rPr lang="ru-RU" sz="4800" dirty="0" smtClean="0"/>
              <a:t>Если у Дениса плохое 			  настроение,</a:t>
            </a:r>
          </a:p>
          <a:p>
            <a:r>
              <a:rPr lang="ru-RU" sz="4800" dirty="0" smtClean="0"/>
              <a:t>                                           Ест Дениска наш </a:t>
            </a:r>
          </a:p>
          <a:p>
            <a:pPr lvl="5"/>
            <a:r>
              <a:rPr lang="ru-RU" sz="3900" dirty="0"/>
              <a:t> </a:t>
            </a:r>
            <a:r>
              <a:rPr lang="ru-RU" sz="3900" dirty="0" smtClean="0"/>
              <a:t>  </a:t>
            </a:r>
            <a:r>
              <a:rPr lang="ru-RU" sz="4800" dirty="0" smtClean="0"/>
              <a:t>вкусное варенье.</a:t>
            </a:r>
            <a:endParaRPr lang="ru-RU" sz="3900" dirty="0" smtClean="0"/>
          </a:p>
          <a:p>
            <a:r>
              <a:rPr lang="ru-RU" sz="4800" dirty="0" smtClean="0"/>
              <a:t>                                           Надо верхнюю губу 			  вареньицем намазать,</a:t>
            </a:r>
          </a:p>
          <a:p>
            <a:r>
              <a:rPr lang="ru-RU" sz="4800" dirty="0" smtClean="0"/>
              <a:t>                                           И широким язычком 			  облизнуть все сразу</a:t>
            </a:r>
            <a:r>
              <a:rPr lang="ru-RU" dirty="0" smtClean="0"/>
              <a:t>.</a:t>
            </a:r>
          </a:p>
          <a:p>
            <a:r>
              <a:rPr lang="ru-RU" sz="4000" b="1" dirty="0" smtClean="0"/>
              <a:t>6. «Качели</a:t>
            </a:r>
            <a:r>
              <a:rPr lang="ru-RU" sz="4800" b="1" dirty="0" smtClean="0"/>
              <a:t>»        </a:t>
            </a:r>
            <a:r>
              <a:rPr lang="ru-RU" sz="4800" dirty="0" smtClean="0"/>
              <a:t>                 Язычок – вверх и вниз –</a:t>
            </a:r>
          </a:p>
          <a:p>
            <a:r>
              <a:rPr lang="ru-RU" sz="4800" dirty="0" smtClean="0"/>
              <a:t>                                             На качели сел Денис.</a:t>
            </a:r>
          </a:p>
          <a:p>
            <a:r>
              <a:rPr lang="ru-RU" sz="4800" dirty="0" smtClean="0"/>
              <a:t>                                             Вот качели высоко,</a:t>
            </a:r>
          </a:p>
          <a:p>
            <a:r>
              <a:rPr lang="ru-RU" sz="4800" dirty="0" smtClean="0"/>
              <a:t>                                             Вот качели низко.</a:t>
            </a:r>
          </a:p>
          <a:p>
            <a:r>
              <a:rPr lang="ru-RU" sz="4800" dirty="0" smtClean="0"/>
              <a:t>                                            До чего же хорошо,</a:t>
            </a:r>
          </a:p>
          <a:p>
            <a:r>
              <a:rPr lang="ru-RU" sz="4800" dirty="0" smtClean="0"/>
              <a:t>                                             Весело Дениске!</a:t>
            </a:r>
          </a:p>
          <a:p>
            <a:r>
              <a:rPr lang="ru-RU" sz="4800" b="1" dirty="0" smtClean="0"/>
              <a:t>7. «Грибок»                       </a:t>
            </a:r>
            <a:r>
              <a:rPr lang="ru-RU" sz="4800" dirty="0" smtClean="0"/>
              <a:t>Наш Дениска в лес пошел,</a:t>
            </a:r>
          </a:p>
          <a:p>
            <a:r>
              <a:rPr lang="ru-RU" sz="4800" dirty="0" smtClean="0"/>
              <a:t>                                            Под сосною гриб нашел.</a:t>
            </a:r>
          </a:p>
          <a:p>
            <a:r>
              <a:rPr lang="ru-RU" sz="4800" dirty="0" smtClean="0"/>
              <a:t>                                            Подними вверх язычок-</a:t>
            </a:r>
          </a:p>
          <a:p>
            <a:r>
              <a:rPr lang="ru-RU" sz="4800" dirty="0" smtClean="0"/>
              <a:t>                                            Покажи, как рос грибок.</a:t>
            </a:r>
          </a:p>
          <a:p>
            <a:r>
              <a:rPr lang="ru-RU" sz="4800" b="1" dirty="0" smtClean="0"/>
              <a:t> 8. «Барабанщик»            </a:t>
            </a:r>
            <a:r>
              <a:rPr lang="ru-RU" sz="4800" dirty="0" smtClean="0"/>
              <a:t>Недавно бабушка Анфиса</a:t>
            </a:r>
          </a:p>
          <a:p>
            <a:r>
              <a:rPr lang="ru-RU" sz="4800" dirty="0" smtClean="0"/>
              <a:t>                                             Купила барабан Денису.</a:t>
            </a:r>
          </a:p>
          <a:p>
            <a:r>
              <a:rPr lang="ru-RU" sz="4800" dirty="0" smtClean="0"/>
              <a:t>                                             И теперь он делом занят:</a:t>
            </a:r>
          </a:p>
          <a:p>
            <a:r>
              <a:rPr lang="ru-RU" sz="4800" dirty="0" smtClean="0"/>
              <a:t>                                             Громко – </a:t>
            </a:r>
            <a:r>
              <a:rPr lang="ru-RU" sz="4800" dirty="0" err="1" smtClean="0"/>
              <a:t>громко</a:t>
            </a:r>
            <a:r>
              <a:rPr lang="ru-RU" sz="4800" dirty="0" smtClean="0"/>
              <a:t> 			    барабанит.                                                        </a:t>
            </a:r>
          </a:p>
          <a:p>
            <a:pPr>
              <a:buNone/>
            </a:pPr>
            <a:r>
              <a:rPr lang="ru-RU" sz="4800" b="1" dirty="0" smtClean="0"/>
              <a:t>9. «Пароход гудит»                 </a:t>
            </a:r>
            <a:r>
              <a:rPr lang="ru-RU" sz="4800" dirty="0" smtClean="0"/>
              <a:t>Вот Денискин пароход</a:t>
            </a:r>
          </a:p>
          <a:p>
            <a:r>
              <a:rPr lang="ru-RU" sz="4800" dirty="0" smtClean="0"/>
              <a:t>                                             Смело по морю плывёт.</a:t>
            </a:r>
          </a:p>
          <a:p>
            <a:r>
              <a:rPr lang="ru-RU" sz="4800" dirty="0" smtClean="0"/>
              <a:t>                                             Не боясь крутой волны,</a:t>
            </a:r>
          </a:p>
          <a:p>
            <a:r>
              <a:rPr lang="ru-RU" sz="4800" dirty="0" smtClean="0"/>
              <a:t>                                             Весело гудит он: «</a:t>
            </a:r>
            <a:r>
              <a:rPr lang="ru-RU" sz="4800" dirty="0" err="1" smtClean="0"/>
              <a:t>ы</a:t>
            </a:r>
            <a:r>
              <a:rPr lang="ru-RU" sz="4800" dirty="0" smtClean="0"/>
              <a:t> –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86172" cy="10620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Планшеты-подборки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Лия\Desktop\Доклад\Артикуляционная моторика\карточка-планш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1252091"/>
            <a:ext cx="2847260" cy="1549054"/>
          </a:xfrm>
          <a:prstGeom prst="rect">
            <a:avLst/>
          </a:prstGeom>
          <a:noFill/>
        </p:spPr>
      </p:pic>
      <p:pic>
        <p:nvPicPr>
          <p:cNvPr id="11267" name="Picture 3" descr="C:\Users\Лия\Desktop\Доклад\Артикуляционная моторика\5772_44d96e3f112384ed3161fcfb6d3f1bb9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00033" y="4581128"/>
            <a:ext cx="2953468" cy="2091451"/>
          </a:xfrm>
          <a:prstGeom prst="rect">
            <a:avLst/>
          </a:prstGeom>
          <a:noFill/>
        </p:spPr>
      </p:pic>
      <p:pic>
        <p:nvPicPr>
          <p:cNvPr id="7" name="Picture 3" descr="C:\Users\Лия\Pictures\1360967988_obraz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3545" y="996105"/>
            <a:ext cx="2372072" cy="1678364"/>
          </a:xfrm>
          <a:prstGeom prst="rect">
            <a:avLst/>
          </a:prstGeom>
          <a:noFill/>
        </p:spPr>
      </p:pic>
      <p:pic>
        <p:nvPicPr>
          <p:cNvPr id="11268" name="Picture 4" descr="C:\Users\Лия\Pictures\truniv0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3" y="2996952"/>
            <a:ext cx="3043827" cy="1302984"/>
          </a:xfrm>
          <a:prstGeom prst="rect">
            <a:avLst/>
          </a:prstGeom>
          <a:noFill/>
        </p:spPr>
      </p:pic>
      <p:pic>
        <p:nvPicPr>
          <p:cNvPr id="8" name="Picture 4" descr="C:\Users\Лия\Desktop\Доклад\Артикуляционная моторика\карточка- планше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5758" y="3616793"/>
            <a:ext cx="1824886" cy="2448272"/>
          </a:xfrm>
          <a:prstGeom prst="rect">
            <a:avLst/>
          </a:prstGeom>
          <a:noFill/>
        </p:spPr>
      </p:pic>
      <p:pic>
        <p:nvPicPr>
          <p:cNvPr id="9" name="Picture 3" descr="C:\Users\Лия\Pictures\s526432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43339" y="900907"/>
            <a:ext cx="1728192" cy="2376264"/>
          </a:xfrm>
          <a:prstGeom prst="rect">
            <a:avLst/>
          </a:prstGeom>
          <a:noFill/>
        </p:spPr>
      </p:pic>
      <p:pic>
        <p:nvPicPr>
          <p:cNvPr id="10" name="Picture 5" descr="C:\Users\Лия\Pictures\154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4114" y="3711551"/>
            <a:ext cx="3114836" cy="2336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29576" cy="8477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Веера, кубики, вертушки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Лия\Desktop\Доклад\Артикуляционная моторика\артикуляционный вее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7" y="1500174"/>
            <a:ext cx="2489501" cy="1910955"/>
          </a:xfrm>
          <a:prstGeom prst="rect">
            <a:avLst/>
          </a:prstGeom>
          <a:noFill/>
        </p:spPr>
      </p:pic>
      <p:pic>
        <p:nvPicPr>
          <p:cNvPr id="12291" name="Picture 3" descr="C:\Users\Лия\Pictures\IMG_5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9"/>
            <a:ext cx="2676834" cy="1785950"/>
          </a:xfrm>
          <a:prstGeom prst="rect">
            <a:avLst/>
          </a:prstGeom>
          <a:noFill/>
        </p:spPr>
      </p:pic>
      <p:pic>
        <p:nvPicPr>
          <p:cNvPr id="7" name="Picture 3" descr="C:\Users\Лия\Desktop\Доклад\Артикуляционная моторика\артикуляционные куби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6342" y="1000108"/>
            <a:ext cx="3596765" cy="2068852"/>
          </a:xfrm>
          <a:prstGeom prst="rect">
            <a:avLst/>
          </a:prstGeom>
          <a:noFill/>
        </p:spPr>
      </p:pic>
      <p:pic>
        <p:nvPicPr>
          <p:cNvPr id="8" name="Picture 2" descr="C:\Users\Лия\Desktop\Доклад\Артикуляционная моторика\67b2386af26bc9bd4e457c12bdcbfb7d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1" y="3857628"/>
            <a:ext cx="2459672" cy="2265719"/>
          </a:xfrm>
          <a:prstGeom prst="rect">
            <a:avLst/>
          </a:prstGeom>
          <a:noFill/>
        </p:spPr>
      </p:pic>
      <p:pic>
        <p:nvPicPr>
          <p:cNvPr id="9" name="Picture 3" descr="C:\Users\Лия\Pictures\34512_html_m2d9abb6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28992" y="4071942"/>
            <a:ext cx="2438400" cy="1626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792</TotalTime>
  <Words>26</Words>
  <Application>Microsoft Office PowerPoint</Application>
  <PresentationFormat>Экран (4:3)</PresentationFormat>
  <Paragraphs>48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Бумажная</vt:lpstr>
      <vt:lpstr>Можно использовать имя ребенка, делая его участником артикуляционной истории</vt:lpstr>
      <vt:lpstr>Планшеты-подборки </vt:lpstr>
      <vt:lpstr>Веера, кубики, вертушки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Лия</dc:creator>
  <cp:lastModifiedBy>Лия</cp:lastModifiedBy>
  <cp:revision>91</cp:revision>
  <dcterms:created xsi:type="dcterms:W3CDTF">2015-02-08T16:12:38Z</dcterms:created>
  <dcterms:modified xsi:type="dcterms:W3CDTF">2015-10-17T06:56:21Z</dcterms:modified>
</cp:coreProperties>
</file>