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"/>
  </p:handoutMasterIdLst>
  <p:sldIdLst>
    <p:sldId id="298" r:id="rId2"/>
    <p:sldId id="266" r:id="rId3"/>
    <p:sldId id="27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>
      <p:cViewPr varScale="1">
        <p:scale>
          <a:sx n="44" d="100"/>
          <a:sy n="4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CA25-7CF4-4BB0-A23A-2AD8131503A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E058-19E4-44E3-B5E3-0A019AD08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CB9C20-9E01-4CDE-A841-6C5E0B96582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8DE960-8AD5-4E41-99E8-EFBF7ADD8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Лия\Pictures\0_8eca4_559368a7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4143404" cy="587104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59936" cy="5403304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ЗМЕЯ</a:t>
            </a:r>
          </a:p>
          <a:p>
            <a:r>
              <a:rPr lang="ru-RU" dirty="0"/>
              <a:t>Полюбовался Язычок слоном и пошёл к другой клетке. А там никого нет, только длинный резиновый шланг валяется посередине. Но вдруг шланг зашевелился, и Язычок увидел, что это... змея. Давай изобразим змею!</a:t>
            </a:r>
          </a:p>
          <a:p>
            <a:r>
              <a:rPr lang="ru-RU" i="1" dirty="0"/>
              <a:t>Описание упражнения:</a:t>
            </a:r>
            <a:r>
              <a:rPr lang="ru-RU" dirty="0"/>
              <a:t> улыбнуться, открыть рот; высунуть язычок изо рта, затем спрятать. Повторить 3-4 раза.</a:t>
            </a:r>
          </a:p>
          <a:p>
            <a:r>
              <a:rPr lang="ru-RU" dirty="0"/>
              <a:t>Подражаем мы змее,</a:t>
            </a:r>
          </a:p>
          <a:p>
            <a:r>
              <a:rPr lang="ru-RU" dirty="0"/>
              <a:t>С ней мы будем наравне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Высунем язык и спрячем,</a:t>
            </a:r>
          </a:p>
          <a:p>
            <a:r>
              <a:rPr lang="ru-RU" dirty="0"/>
              <a:t>Только так, а не иначе.</a:t>
            </a:r>
          </a:p>
          <a:p>
            <a:r>
              <a:rPr lang="ru-RU" i="1" dirty="0"/>
              <a:t>Дополнительное задание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посмотри внимательно на змей и найди 5 различий.</a:t>
            </a:r>
          </a:p>
          <a:p>
            <a:r>
              <a:rPr lang="ru-RU" b="1" dirty="0"/>
              <a:t>ЛОШАДКА</a:t>
            </a:r>
          </a:p>
          <a:p>
            <a:r>
              <a:rPr lang="ru-RU" dirty="0"/>
              <a:t>Понаблюдал Язычок за змейкой и пошёл дальше. Видит, лошадка детей катает. Захотел и сам прокатиться: «Лошадка, покатаешь меня?» А лошадка отвечает: «Конечно!» Сел Язычок на лошадку, крикнул «но!» и поскакал. Давай покажем, как Язычок катался на лошадке.</a:t>
            </a:r>
          </a:p>
          <a:p>
            <a:r>
              <a:rPr lang="ru-RU" i="1" dirty="0"/>
              <a:t>Описание упражнения</a:t>
            </a:r>
            <a:r>
              <a:rPr lang="ru-RU" dirty="0"/>
              <a:t>: улыбнуться, широко открыть рот, щёлкать языком громко и энергично. Стараться, чтобы нижняя челюсть была неподвижна и «прыгал» только язык.</a:t>
            </a:r>
          </a:p>
          <a:p>
            <a:r>
              <a:rPr lang="ru-RU" dirty="0"/>
              <a:t>Я - весёлая лошадка,</a:t>
            </a:r>
          </a:p>
          <a:p>
            <a:r>
              <a:rPr lang="ru-RU" dirty="0"/>
              <a:t>Тёмная, как шоколадка.</a:t>
            </a:r>
          </a:p>
          <a:p>
            <a:r>
              <a:rPr lang="ru-RU" dirty="0"/>
              <a:t>Язычком пощёлкай громко –</a:t>
            </a:r>
          </a:p>
          <a:p>
            <a:r>
              <a:rPr lang="ru-RU" dirty="0"/>
              <a:t>Стук копыт услышишь звонкий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00808"/>
            <a:ext cx="1606674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73" y="4941168"/>
            <a:ext cx="1438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43890" cy="990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Варианты  историй и сказок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2214554"/>
            <a:ext cx="3421756" cy="3881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4" descr="C:\Users\Лия\Pictures\1355099390_oblozhka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96752"/>
            <a:ext cx="5368680" cy="5529980"/>
          </a:xfrm>
          <a:prstGeom prst="rect">
            <a:avLst/>
          </a:prstGeom>
          <a:noFill/>
        </p:spPr>
      </p:pic>
      <p:pic>
        <p:nvPicPr>
          <p:cNvPr id="10246" name="Picture 6" descr="C:\Users\Лия\Pictures\330026694634_6758_belosnez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92174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Рассказы-истории с картинками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Лия\Pictures\97831581_Risunok__52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524000"/>
            <a:ext cx="3513531" cy="4497288"/>
          </a:xfrm>
          <a:prstGeom prst="rect">
            <a:avLst/>
          </a:prstGeom>
          <a:noFill/>
        </p:spPr>
      </p:pic>
      <p:pic>
        <p:nvPicPr>
          <p:cNvPr id="20483" name="Picture 3" descr="C:\Users\Лия\Pictures\1360967988_obraze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88024" y="1124744"/>
            <a:ext cx="2458532" cy="2016966"/>
          </a:xfrm>
          <a:prstGeom prst="rect">
            <a:avLst/>
          </a:prstGeom>
          <a:noFill/>
        </p:spPr>
      </p:pic>
      <p:pic>
        <p:nvPicPr>
          <p:cNvPr id="20485" name="Picture 5" descr="C:\Users\Лия\Pictures\45057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1" y="2852936"/>
            <a:ext cx="4469864" cy="3505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791</TotalTime>
  <Words>204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Презентация PowerPoint</vt:lpstr>
      <vt:lpstr>Варианты  историй и сказок </vt:lpstr>
      <vt:lpstr>Рассказы-истории с картинками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Лия</dc:creator>
  <cp:lastModifiedBy>Лия</cp:lastModifiedBy>
  <cp:revision>88</cp:revision>
  <dcterms:created xsi:type="dcterms:W3CDTF">2015-02-08T16:12:38Z</dcterms:created>
  <dcterms:modified xsi:type="dcterms:W3CDTF">2015-10-17T06:42:24Z</dcterms:modified>
</cp:coreProperties>
</file>