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3"/>
  </p:handout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58" autoAdjust="0"/>
    <p:restoredTop sz="94660"/>
  </p:normalViewPr>
  <p:slideViewPr>
    <p:cSldViewPr>
      <p:cViewPr varScale="1">
        <p:scale>
          <a:sx n="44" d="100"/>
          <a:sy n="44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3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BCA25-7CF4-4BB0-A23A-2AD8131503AB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4E058-19E4-44E3-B5E3-0A019AD080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74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CCB9C20-9E01-4CDE-A841-6C5E0B965826}" type="datetimeFigureOut">
              <a:rPr lang="ru-RU" smtClean="0"/>
              <a:pPr/>
              <a:t>17.10.2015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A8DE960-8AD5-4E41-99E8-EFBF7ADD83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АГ неотделима от массажа, ритмики, пальчиковой гимнастики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Лия\Pictures\100880498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 rot="1068674">
            <a:off x="6608068" y="4087784"/>
            <a:ext cx="1952625" cy="2857500"/>
          </a:xfrm>
          <a:prstGeom prst="rect">
            <a:avLst/>
          </a:prstGeom>
          <a:noFill/>
        </p:spPr>
      </p:pic>
      <p:pic>
        <p:nvPicPr>
          <p:cNvPr id="2051" name="Picture 3" descr="C:\Users\Лия\Pictures\100706699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2910" y="1428736"/>
            <a:ext cx="1689509" cy="2500330"/>
          </a:xfrm>
          <a:prstGeom prst="rect">
            <a:avLst/>
          </a:prstGeom>
          <a:noFill/>
        </p:spPr>
      </p:pic>
      <p:pic>
        <p:nvPicPr>
          <p:cNvPr id="7" name="Picture 2" descr="C:\Users\Лия\Pictures\B2190811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928670"/>
            <a:ext cx="2143140" cy="2928958"/>
          </a:xfrm>
          <a:prstGeom prst="rect">
            <a:avLst/>
          </a:prstGeom>
          <a:noFill/>
        </p:spPr>
      </p:pic>
      <p:pic>
        <p:nvPicPr>
          <p:cNvPr id="9" name="Picture 5" descr="C:\Users\Лия\Pictures\42019_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4143380"/>
            <a:ext cx="2214578" cy="2516761"/>
          </a:xfrm>
          <a:prstGeom prst="rect">
            <a:avLst/>
          </a:prstGeom>
          <a:noFill/>
        </p:spPr>
      </p:pic>
      <p:pic>
        <p:nvPicPr>
          <p:cNvPr id="10" name="Picture 3" descr="C:\Users\Лия\Pictures\ce3a188a3674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14678" y="1214422"/>
            <a:ext cx="2373617" cy="3328998"/>
          </a:xfrm>
          <a:prstGeom prst="rect">
            <a:avLst/>
          </a:prstGeom>
          <a:noFill/>
        </p:spPr>
      </p:pic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857628"/>
            <a:ext cx="1732788" cy="2667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791</TotalTime>
  <Words>9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АГ неотделима от массажа, ритмики, пальчиковой гимнастики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Лия</dc:creator>
  <cp:lastModifiedBy>Лия</cp:lastModifiedBy>
  <cp:revision>89</cp:revision>
  <dcterms:created xsi:type="dcterms:W3CDTF">2015-02-08T16:12:38Z</dcterms:created>
  <dcterms:modified xsi:type="dcterms:W3CDTF">2015-10-17T06:44:54Z</dcterms:modified>
</cp:coreProperties>
</file>