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"/>
  </p:handoutMasterIdLst>
  <p:sldIdLst>
    <p:sldId id="256" r:id="rId2"/>
    <p:sldId id="304" r:id="rId3"/>
    <p:sldId id="287" r:id="rId4"/>
    <p:sldId id="257" r:id="rId5"/>
    <p:sldId id="260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>
      <p:cViewPr varScale="1">
        <p:scale>
          <a:sx n="44" d="100"/>
          <a:sy n="4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CA25-7CF4-4BB0-A23A-2AD8131503A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E058-19E4-44E3-B5E3-0A019AD08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34404" cy="585791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Отдел Управления образования Исполнительного комитета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муниципального образования г.Казани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по Авиастроительному и Ново-Савиновскому районам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Детский сад № 275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Выступление на тему: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«Восстановление двигательных функций артикуляционного аппарата»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(</a:t>
            </a:r>
            <a:r>
              <a:rPr lang="ru-RU" sz="1800" b="1" dirty="0" smtClean="0">
                <a:solidFill>
                  <a:srgbClr val="FF0000"/>
                </a:solidFill>
              </a:rPr>
              <a:t>на семинаре учителей-логопедов дошкольных образовательных учреждений Ново-Савиновского района).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 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 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Учитель-логопед: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                Л.А.Косарева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Казань - 2015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логопедический массаж активизирующий, тонизирующий  либо расслабляющий</a:t>
            </a:r>
          </a:p>
          <a:p>
            <a:r>
              <a:rPr lang="ru-RU" dirty="0" smtClean="0"/>
              <a:t>2. артикуляционная гимнастика –кинетическая и кинестетическая - выработка укладов, верных поз, правильных и полных движений артикуляционного аппарата</a:t>
            </a:r>
          </a:p>
          <a:p>
            <a:r>
              <a:rPr lang="ru-RU" dirty="0" smtClean="0"/>
              <a:t>3. Речевая ритмика и как часть ее </a:t>
            </a:r>
            <a:r>
              <a:rPr lang="ru-RU" dirty="0" err="1" smtClean="0"/>
              <a:t>логоритмика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Система коррекции речи включает: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Лия\Downloads\вебинар ЗРР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47238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 по теме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ия\Pictures\4762890_iuc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2419882" cy="3558650"/>
          </a:xfrm>
          <a:prstGeom prst="rect">
            <a:avLst/>
          </a:prstGeom>
          <a:noFill/>
        </p:spPr>
      </p:pic>
      <p:pic>
        <p:nvPicPr>
          <p:cNvPr id="1027" name="Picture 3" descr="C:\Users\Лия\Pictures\4783266_artikulyacionnaya_azbuk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57298"/>
            <a:ext cx="2865022" cy="4043378"/>
          </a:xfrm>
          <a:prstGeom prst="rect">
            <a:avLst/>
          </a:prstGeom>
          <a:noFill/>
        </p:spPr>
      </p:pic>
      <p:pic>
        <p:nvPicPr>
          <p:cNvPr id="1029" name="Picture 5" descr="C:\Users\Лия\Pictures\17956979-10054532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191109"/>
            <a:ext cx="3161337" cy="3143272"/>
          </a:xfrm>
          <a:prstGeom prst="rect">
            <a:avLst/>
          </a:prstGeom>
          <a:noFill/>
        </p:spPr>
      </p:pic>
      <p:pic>
        <p:nvPicPr>
          <p:cNvPr id="1031" name="Picture 7" descr="C:\Users\Лия\Pictures\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90918"/>
            <a:ext cx="2567322" cy="3286172"/>
          </a:xfrm>
          <a:prstGeom prst="rect">
            <a:avLst/>
          </a:prstGeom>
          <a:noFill/>
        </p:spPr>
      </p:pic>
      <p:pic>
        <p:nvPicPr>
          <p:cNvPr id="52226" name="Picture 2" descr="C:\Users\User\AppData\Local\Temp\Rar$DI20.392\Облож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58" y="3068960"/>
            <a:ext cx="21611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86370" cy="1276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АГ   всех видов и для разных групп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Лия\Pictures\11359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1856852" cy="2643206"/>
          </a:xfrm>
          <a:prstGeom prst="rect">
            <a:avLst/>
          </a:prstGeom>
          <a:noFill/>
        </p:spPr>
      </p:pic>
      <p:pic>
        <p:nvPicPr>
          <p:cNvPr id="4099" name="Picture 3" descr="C:\Users\Лия\Pictures\1882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1974286" cy="2714644"/>
          </a:xfrm>
          <a:prstGeom prst="rect">
            <a:avLst/>
          </a:prstGeom>
          <a:noFill/>
        </p:spPr>
      </p:pic>
      <p:pic>
        <p:nvPicPr>
          <p:cNvPr id="7" name="Picture 2" descr="C:\Users\Лия\Pictures\1308485716_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1785950" cy="2500330"/>
          </a:xfrm>
          <a:prstGeom prst="rect">
            <a:avLst/>
          </a:prstGeom>
          <a:noFill/>
        </p:spPr>
      </p:pic>
      <p:pic>
        <p:nvPicPr>
          <p:cNvPr id="9" name="Picture 2" descr="C:\Users\Лия\Pictures\5365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0666" y="3786190"/>
            <a:ext cx="2963334" cy="2857520"/>
          </a:xfrm>
          <a:prstGeom prst="rect">
            <a:avLst/>
          </a:prstGeom>
          <a:noFill/>
        </p:spPr>
      </p:pic>
      <p:pic>
        <p:nvPicPr>
          <p:cNvPr id="10" name="Picture 2" descr="C:\Users\Лия\Pictures\KzdS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57166"/>
            <a:ext cx="2643206" cy="3469208"/>
          </a:xfrm>
          <a:prstGeom prst="rect">
            <a:avLst/>
          </a:prstGeom>
          <a:noFill/>
        </p:spPr>
      </p:pic>
      <p:pic>
        <p:nvPicPr>
          <p:cNvPr id="11" name="Picture 3" descr="C:\Users\Лия\Pictures\3697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408331"/>
            <a:ext cx="2000264" cy="3330715"/>
          </a:xfrm>
          <a:prstGeom prst="rect">
            <a:avLst/>
          </a:prstGeom>
          <a:noFill/>
        </p:spPr>
      </p:pic>
      <p:pic>
        <p:nvPicPr>
          <p:cNvPr id="12" name="Picture 3" descr="C:\Users\Лия\Pictures\1779_html_m58a439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714752"/>
            <a:ext cx="1928826" cy="273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АГ неотделима от массажа, ритмики, пальчиковой гимнастики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ия\Pictures\10088049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68674">
            <a:off x="6608068" y="4087784"/>
            <a:ext cx="1952625" cy="2857500"/>
          </a:xfrm>
          <a:prstGeom prst="rect">
            <a:avLst/>
          </a:prstGeom>
          <a:noFill/>
        </p:spPr>
      </p:pic>
      <p:pic>
        <p:nvPicPr>
          <p:cNvPr id="2051" name="Picture 3" descr="C:\Users\Лия\Pictures\10070669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1689509" cy="2500330"/>
          </a:xfrm>
          <a:prstGeom prst="rect">
            <a:avLst/>
          </a:prstGeom>
          <a:noFill/>
        </p:spPr>
      </p:pic>
      <p:pic>
        <p:nvPicPr>
          <p:cNvPr id="7" name="Picture 2" descr="C:\Users\Лия\Pictures\B2190811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928670"/>
            <a:ext cx="2143140" cy="2928958"/>
          </a:xfrm>
          <a:prstGeom prst="rect">
            <a:avLst/>
          </a:prstGeom>
          <a:noFill/>
        </p:spPr>
      </p:pic>
      <p:pic>
        <p:nvPicPr>
          <p:cNvPr id="9" name="Picture 5" descr="C:\Users\Лия\Pictures\4201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143380"/>
            <a:ext cx="2214578" cy="2516761"/>
          </a:xfrm>
          <a:prstGeom prst="rect">
            <a:avLst/>
          </a:prstGeom>
          <a:noFill/>
        </p:spPr>
      </p:pic>
      <p:pic>
        <p:nvPicPr>
          <p:cNvPr id="10" name="Picture 3" descr="C:\Users\Лия\Pictures\ce3a188a36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214422"/>
            <a:ext cx="2373617" cy="3328998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57628"/>
            <a:ext cx="1732788" cy="266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795</TotalTime>
  <Words>68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Отдел Управления образования Исполнительного комитета муниципального образования г.Казани  по Авиастроительному и Ново-Савиновскому районам Детский сад № 275   Выступление на тему: «Восстановление двигательных функций артикуляционного аппарата» (на семинаре учителей-логопедов дошкольных образовательных учреждений Ново-Савиновского района).                                                       Учитель-логопед:                                                                                Л.А.Косарева                                                    Казань - 2015 </vt:lpstr>
      <vt:lpstr>Система коррекции речи включает:</vt:lpstr>
      <vt:lpstr>Презентация PowerPoint</vt:lpstr>
      <vt:lpstr>Литература по теме</vt:lpstr>
      <vt:lpstr>АГ   всех видов и для разных групп</vt:lpstr>
      <vt:lpstr>АГ неотделима от массажа, ритмики, пальчиковой гимнастики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Лия</dc:creator>
  <cp:lastModifiedBy>Лия</cp:lastModifiedBy>
  <cp:revision>88</cp:revision>
  <dcterms:created xsi:type="dcterms:W3CDTF">2015-02-08T16:12:38Z</dcterms:created>
  <dcterms:modified xsi:type="dcterms:W3CDTF">2015-10-17T06:34:09Z</dcterms:modified>
</cp:coreProperties>
</file>