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2" r:id="rId3"/>
    <p:sldId id="275" r:id="rId4"/>
    <p:sldId id="257" r:id="rId5"/>
    <p:sldId id="260" r:id="rId6"/>
    <p:sldId id="261" r:id="rId7"/>
    <p:sldId id="259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9" r:id="rId17"/>
    <p:sldId id="271" r:id="rId18"/>
    <p:sldId id="280" r:id="rId19"/>
    <p:sldId id="273" r:id="rId20"/>
    <p:sldId id="277" r:id="rId21"/>
    <p:sldId id="25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028BFF-50F5-4DA4-B18F-4ED2CA590E27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F1452EBE-C427-465F-BB08-4FDEE1627A45}">
      <dgm:prSet phldrT="[Текст]"/>
      <dgm:spPr>
        <a:solidFill>
          <a:schemeClr val="bg2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Авраам</a:t>
          </a:r>
          <a:endParaRPr lang="ru-RU" b="1" dirty="0">
            <a:solidFill>
              <a:srgbClr val="FFFF00"/>
            </a:solidFill>
          </a:endParaRPr>
        </a:p>
      </dgm:t>
    </dgm:pt>
    <dgm:pt modelId="{2236D18B-447C-4F8B-872F-FB4AFFE6E3A8}" type="parTrans" cxnId="{942D1012-C587-4CFD-9D6C-23BAC4BFA555}">
      <dgm:prSet/>
      <dgm:spPr/>
      <dgm:t>
        <a:bodyPr/>
        <a:lstStyle/>
        <a:p>
          <a:endParaRPr lang="ru-RU"/>
        </a:p>
      </dgm:t>
    </dgm:pt>
    <dgm:pt modelId="{F2901287-9174-4EA5-97D5-971D318C1F64}" type="sibTrans" cxnId="{942D1012-C587-4CFD-9D6C-23BAC4BFA555}">
      <dgm:prSet/>
      <dgm:spPr/>
      <dgm:t>
        <a:bodyPr/>
        <a:lstStyle/>
        <a:p>
          <a:endParaRPr lang="ru-RU"/>
        </a:p>
      </dgm:t>
    </dgm:pt>
    <dgm:pt modelId="{294BBF44-DB3D-468D-B978-E2B3B5A43773}">
      <dgm:prSet phldrT="[Текст]"/>
      <dgm:spPr>
        <a:solidFill>
          <a:schemeClr val="bg2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Исаак</a:t>
          </a:r>
          <a:endParaRPr lang="ru-RU" b="1" dirty="0">
            <a:solidFill>
              <a:srgbClr val="FFFF00"/>
            </a:solidFill>
          </a:endParaRPr>
        </a:p>
      </dgm:t>
    </dgm:pt>
    <dgm:pt modelId="{C4F0EB25-D1DB-46FA-BF7B-F37DC3A0F25E}" type="parTrans" cxnId="{E82787B8-9930-4083-8E7F-2E36AE212884}">
      <dgm:prSet/>
      <dgm:spPr/>
      <dgm:t>
        <a:bodyPr/>
        <a:lstStyle/>
        <a:p>
          <a:endParaRPr lang="ru-RU"/>
        </a:p>
      </dgm:t>
    </dgm:pt>
    <dgm:pt modelId="{33E6F7C0-7BAB-4357-B1F5-918FAB7B64F2}" type="sibTrans" cxnId="{E82787B8-9930-4083-8E7F-2E36AE212884}">
      <dgm:prSet/>
      <dgm:spPr/>
      <dgm:t>
        <a:bodyPr/>
        <a:lstStyle/>
        <a:p>
          <a:endParaRPr lang="ru-RU"/>
        </a:p>
      </dgm:t>
    </dgm:pt>
    <dgm:pt modelId="{EC1811ED-04DF-4EFD-99B4-8B4243DBE47F}">
      <dgm:prSet phldrT="[Текст]"/>
      <dgm:spPr>
        <a:solidFill>
          <a:schemeClr val="bg2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Иаков</a:t>
          </a:r>
          <a:endParaRPr lang="ru-RU" b="1" dirty="0">
            <a:solidFill>
              <a:srgbClr val="FFFF00"/>
            </a:solidFill>
          </a:endParaRPr>
        </a:p>
      </dgm:t>
    </dgm:pt>
    <dgm:pt modelId="{C3374006-B5EC-4BE1-8231-2C23EB7DF7CC}" type="parTrans" cxnId="{591C9CFE-B6CC-495D-B482-246462C621B0}">
      <dgm:prSet/>
      <dgm:spPr/>
      <dgm:t>
        <a:bodyPr/>
        <a:lstStyle/>
        <a:p>
          <a:endParaRPr lang="ru-RU"/>
        </a:p>
      </dgm:t>
    </dgm:pt>
    <dgm:pt modelId="{1AC516AF-194A-4965-853D-D6582B0E3C5A}" type="sibTrans" cxnId="{591C9CFE-B6CC-495D-B482-246462C621B0}">
      <dgm:prSet/>
      <dgm:spPr/>
      <dgm:t>
        <a:bodyPr/>
        <a:lstStyle/>
        <a:p>
          <a:endParaRPr lang="ru-RU"/>
        </a:p>
      </dgm:t>
    </dgm:pt>
    <dgm:pt modelId="{7DFE284F-CB8C-41D2-BF5F-B56C5DA2CE23}" type="pres">
      <dgm:prSet presAssocID="{96028BFF-50F5-4DA4-B18F-4ED2CA590E27}" presName="Name0" presStyleCnt="0">
        <dgm:presLayoutVars>
          <dgm:dir/>
          <dgm:resizeHandles val="exact"/>
        </dgm:presLayoutVars>
      </dgm:prSet>
      <dgm:spPr/>
    </dgm:pt>
    <dgm:pt modelId="{FE4342E7-7C00-403C-8160-6A603C151EFC}" type="pres">
      <dgm:prSet presAssocID="{96028BFF-50F5-4DA4-B18F-4ED2CA590E27}" presName="fgShape" presStyleLbl="fgShp" presStyleIdx="0" presStyleCnt="1"/>
      <dgm:spPr>
        <a:solidFill>
          <a:srgbClr val="FF9900"/>
        </a:solidFill>
        <a:ln>
          <a:solidFill>
            <a:schemeClr val="accent6">
              <a:lumMod val="50000"/>
            </a:schemeClr>
          </a:solidFill>
        </a:ln>
      </dgm:spPr>
    </dgm:pt>
    <dgm:pt modelId="{8A857D49-8364-4356-AA32-64974279643A}" type="pres">
      <dgm:prSet presAssocID="{96028BFF-50F5-4DA4-B18F-4ED2CA590E27}" presName="linComp" presStyleCnt="0"/>
      <dgm:spPr/>
    </dgm:pt>
    <dgm:pt modelId="{A3D6A62E-D4A6-4753-BBBD-E11B14CC4BC2}" type="pres">
      <dgm:prSet presAssocID="{F1452EBE-C427-465F-BB08-4FDEE1627A45}" presName="compNode" presStyleCnt="0"/>
      <dgm:spPr/>
    </dgm:pt>
    <dgm:pt modelId="{7D33431A-EA59-4F79-A0E3-5C37A44AC74C}" type="pres">
      <dgm:prSet presAssocID="{F1452EBE-C427-465F-BB08-4FDEE1627A45}" presName="bkgdShape" presStyleLbl="node1" presStyleIdx="0" presStyleCnt="3"/>
      <dgm:spPr/>
      <dgm:t>
        <a:bodyPr/>
        <a:lstStyle/>
        <a:p>
          <a:endParaRPr lang="ru-RU"/>
        </a:p>
      </dgm:t>
    </dgm:pt>
    <dgm:pt modelId="{448FF45D-D27C-4706-B564-8AA9AFE1A023}" type="pres">
      <dgm:prSet presAssocID="{F1452EBE-C427-465F-BB08-4FDEE1627A4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AAB2B-A6A8-4597-9D02-BBF765359850}" type="pres">
      <dgm:prSet presAssocID="{F1452EBE-C427-465F-BB08-4FDEE1627A45}" presName="invisiNode" presStyleLbl="node1" presStyleIdx="0" presStyleCnt="3"/>
      <dgm:spPr/>
    </dgm:pt>
    <dgm:pt modelId="{AA44B451-1941-41D0-AB84-E5F4C1E98D0F}" type="pres">
      <dgm:prSet presAssocID="{F1452EBE-C427-465F-BB08-4FDEE1627A45}" presName="imagNode" presStyleLbl="fgImgPlace1" presStyleIdx="0" presStyleCnt="3" custScaleX="151272" custScaleY="137922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</dgm:pt>
    <dgm:pt modelId="{1952616E-661F-46BF-B8BF-B468F49D5B1D}" type="pres">
      <dgm:prSet presAssocID="{F2901287-9174-4EA5-97D5-971D318C1F6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6D6B992-F68D-4537-B359-ECE246896D46}" type="pres">
      <dgm:prSet presAssocID="{294BBF44-DB3D-468D-B978-E2B3B5A43773}" presName="compNode" presStyleCnt="0"/>
      <dgm:spPr/>
    </dgm:pt>
    <dgm:pt modelId="{9E73247D-382D-48D9-BC48-BD7725EEB194}" type="pres">
      <dgm:prSet presAssocID="{294BBF44-DB3D-468D-B978-E2B3B5A43773}" presName="bkgdShape" presStyleLbl="node1" presStyleIdx="1" presStyleCnt="3"/>
      <dgm:spPr/>
      <dgm:t>
        <a:bodyPr/>
        <a:lstStyle/>
        <a:p>
          <a:endParaRPr lang="ru-RU"/>
        </a:p>
      </dgm:t>
    </dgm:pt>
    <dgm:pt modelId="{62F16080-CBFB-4AF5-9226-B6248F758313}" type="pres">
      <dgm:prSet presAssocID="{294BBF44-DB3D-468D-B978-E2B3B5A4377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2C702-8087-45CA-8314-CEC9F676E88B}" type="pres">
      <dgm:prSet presAssocID="{294BBF44-DB3D-468D-B978-E2B3B5A43773}" presName="invisiNode" presStyleLbl="node1" presStyleIdx="1" presStyleCnt="3"/>
      <dgm:spPr/>
    </dgm:pt>
    <dgm:pt modelId="{98F9F608-8826-4C7E-8E42-89D800062134}" type="pres">
      <dgm:prSet presAssocID="{294BBF44-DB3D-468D-B978-E2B3B5A43773}" presName="imagNode" presStyleLbl="fgImgPlace1" presStyleIdx="1" presStyleCnt="3" custScaleX="147516" custScaleY="137922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</dgm:pt>
    <dgm:pt modelId="{5F85E9D5-1083-4ECE-8EBF-7DFFE5E7966F}" type="pres">
      <dgm:prSet presAssocID="{33E6F7C0-7BAB-4357-B1F5-918FAB7B64F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8A906E7-333C-4F6C-8545-762B22E8ED56}" type="pres">
      <dgm:prSet presAssocID="{EC1811ED-04DF-4EFD-99B4-8B4243DBE47F}" presName="compNode" presStyleCnt="0"/>
      <dgm:spPr/>
    </dgm:pt>
    <dgm:pt modelId="{FB21DC94-8A36-4C10-A8BF-BBCB3A87F19F}" type="pres">
      <dgm:prSet presAssocID="{EC1811ED-04DF-4EFD-99B4-8B4243DBE47F}" presName="bkgdShape" presStyleLbl="node1" presStyleIdx="2" presStyleCnt="3"/>
      <dgm:spPr/>
      <dgm:t>
        <a:bodyPr/>
        <a:lstStyle/>
        <a:p>
          <a:endParaRPr lang="ru-RU"/>
        </a:p>
      </dgm:t>
    </dgm:pt>
    <dgm:pt modelId="{446D045E-F4C3-4BCA-96CD-11E7CF4C7336}" type="pres">
      <dgm:prSet presAssocID="{EC1811ED-04DF-4EFD-99B4-8B4243DBE47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0F457-5436-4F09-8B93-3947A16D1D5E}" type="pres">
      <dgm:prSet presAssocID="{EC1811ED-04DF-4EFD-99B4-8B4243DBE47F}" presName="invisiNode" presStyleLbl="node1" presStyleIdx="2" presStyleCnt="3"/>
      <dgm:spPr/>
    </dgm:pt>
    <dgm:pt modelId="{5E9BEDBF-6400-4B02-A343-09D700D1C6AB}" type="pres">
      <dgm:prSet presAssocID="{EC1811ED-04DF-4EFD-99B4-8B4243DBE47F}" presName="imagNode" presStyleLbl="fgImgPlace1" presStyleIdx="2" presStyleCnt="3" custScaleX="143760" custScaleY="137922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</dgm:pt>
  </dgm:ptLst>
  <dgm:cxnLst>
    <dgm:cxn modelId="{8DC54915-40D9-4F69-9E86-53A786F53D32}" type="presOf" srcId="{EC1811ED-04DF-4EFD-99B4-8B4243DBE47F}" destId="{446D045E-F4C3-4BCA-96CD-11E7CF4C7336}" srcOrd="1" destOrd="0" presId="urn:microsoft.com/office/officeart/2005/8/layout/hList7#1"/>
    <dgm:cxn modelId="{68B6B52E-FB07-440C-A34D-20595ACC5879}" type="presOf" srcId="{96028BFF-50F5-4DA4-B18F-4ED2CA590E27}" destId="{7DFE284F-CB8C-41D2-BF5F-B56C5DA2CE23}" srcOrd="0" destOrd="0" presId="urn:microsoft.com/office/officeart/2005/8/layout/hList7#1"/>
    <dgm:cxn modelId="{F16DA7CE-97B0-4226-9DBC-77A94F643ADA}" type="presOf" srcId="{294BBF44-DB3D-468D-B978-E2B3B5A43773}" destId="{62F16080-CBFB-4AF5-9226-B6248F758313}" srcOrd="1" destOrd="0" presId="urn:microsoft.com/office/officeart/2005/8/layout/hList7#1"/>
    <dgm:cxn modelId="{942D1012-C587-4CFD-9D6C-23BAC4BFA555}" srcId="{96028BFF-50F5-4DA4-B18F-4ED2CA590E27}" destId="{F1452EBE-C427-465F-BB08-4FDEE1627A45}" srcOrd="0" destOrd="0" parTransId="{2236D18B-447C-4F8B-872F-FB4AFFE6E3A8}" sibTransId="{F2901287-9174-4EA5-97D5-971D318C1F64}"/>
    <dgm:cxn modelId="{FD615FA6-9398-4C7B-93E5-B71150D4EC04}" type="presOf" srcId="{F1452EBE-C427-465F-BB08-4FDEE1627A45}" destId="{7D33431A-EA59-4F79-A0E3-5C37A44AC74C}" srcOrd="0" destOrd="0" presId="urn:microsoft.com/office/officeart/2005/8/layout/hList7#1"/>
    <dgm:cxn modelId="{520462FC-318E-4389-8B4F-0142D2D801B1}" type="presOf" srcId="{EC1811ED-04DF-4EFD-99B4-8B4243DBE47F}" destId="{FB21DC94-8A36-4C10-A8BF-BBCB3A87F19F}" srcOrd="0" destOrd="0" presId="urn:microsoft.com/office/officeart/2005/8/layout/hList7#1"/>
    <dgm:cxn modelId="{4D085E3C-012B-46A0-AA1D-934F6B23522B}" type="presOf" srcId="{294BBF44-DB3D-468D-B978-E2B3B5A43773}" destId="{9E73247D-382D-48D9-BC48-BD7725EEB194}" srcOrd="0" destOrd="0" presId="urn:microsoft.com/office/officeart/2005/8/layout/hList7#1"/>
    <dgm:cxn modelId="{E82787B8-9930-4083-8E7F-2E36AE212884}" srcId="{96028BFF-50F5-4DA4-B18F-4ED2CA590E27}" destId="{294BBF44-DB3D-468D-B978-E2B3B5A43773}" srcOrd="1" destOrd="0" parTransId="{C4F0EB25-D1DB-46FA-BF7B-F37DC3A0F25E}" sibTransId="{33E6F7C0-7BAB-4357-B1F5-918FAB7B64F2}"/>
    <dgm:cxn modelId="{AFB85F6B-98DA-4587-B42D-6A52E7D8665B}" type="presOf" srcId="{F1452EBE-C427-465F-BB08-4FDEE1627A45}" destId="{448FF45D-D27C-4706-B564-8AA9AFE1A023}" srcOrd="1" destOrd="0" presId="urn:microsoft.com/office/officeart/2005/8/layout/hList7#1"/>
    <dgm:cxn modelId="{591C9CFE-B6CC-495D-B482-246462C621B0}" srcId="{96028BFF-50F5-4DA4-B18F-4ED2CA590E27}" destId="{EC1811ED-04DF-4EFD-99B4-8B4243DBE47F}" srcOrd="2" destOrd="0" parTransId="{C3374006-B5EC-4BE1-8231-2C23EB7DF7CC}" sibTransId="{1AC516AF-194A-4965-853D-D6582B0E3C5A}"/>
    <dgm:cxn modelId="{FBE8264B-3C43-4D3D-9C90-FD6F3C3822D6}" type="presOf" srcId="{33E6F7C0-7BAB-4357-B1F5-918FAB7B64F2}" destId="{5F85E9D5-1083-4ECE-8EBF-7DFFE5E7966F}" srcOrd="0" destOrd="0" presId="urn:microsoft.com/office/officeart/2005/8/layout/hList7#1"/>
    <dgm:cxn modelId="{27D727FF-CA78-4FCC-831D-AE4DD0A9FC4E}" type="presOf" srcId="{F2901287-9174-4EA5-97D5-971D318C1F64}" destId="{1952616E-661F-46BF-B8BF-B468F49D5B1D}" srcOrd="0" destOrd="0" presId="urn:microsoft.com/office/officeart/2005/8/layout/hList7#1"/>
    <dgm:cxn modelId="{2BF5828E-7532-4EF5-B7E3-72C0A832C0B9}" type="presParOf" srcId="{7DFE284F-CB8C-41D2-BF5F-B56C5DA2CE23}" destId="{FE4342E7-7C00-403C-8160-6A603C151EFC}" srcOrd="0" destOrd="0" presId="urn:microsoft.com/office/officeart/2005/8/layout/hList7#1"/>
    <dgm:cxn modelId="{FC0F5F20-6848-4970-8B71-FAFC4CBC33FE}" type="presParOf" srcId="{7DFE284F-CB8C-41D2-BF5F-B56C5DA2CE23}" destId="{8A857D49-8364-4356-AA32-64974279643A}" srcOrd="1" destOrd="0" presId="urn:microsoft.com/office/officeart/2005/8/layout/hList7#1"/>
    <dgm:cxn modelId="{F40D9EC8-224B-4BF0-ABA6-1F0B8F4988AB}" type="presParOf" srcId="{8A857D49-8364-4356-AA32-64974279643A}" destId="{A3D6A62E-D4A6-4753-BBBD-E11B14CC4BC2}" srcOrd="0" destOrd="0" presId="urn:microsoft.com/office/officeart/2005/8/layout/hList7#1"/>
    <dgm:cxn modelId="{5794C143-F385-43FC-BE2C-73B452E6F8CE}" type="presParOf" srcId="{A3D6A62E-D4A6-4753-BBBD-E11B14CC4BC2}" destId="{7D33431A-EA59-4F79-A0E3-5C37A44AC74C}" srcOrd="0" destOrd="0" presId="urn:microsoft.com/office/officeart/2005/8/layout/hList7#1"/>
    <dgm:cxn modelId="{0E12B0D4-0250-4768-A142-CEF81A5F73E9}" type="presParOf" srcId="{A3D6A62E-D4A6-4753-BBBD-E11B14CC4BC2}" destId="{448FF45D-D27C-4706-B564-8AA9AFE1A023}" srcOrd="1" destOrd="0" presId="urn:microsoft.com/office/officeart/2005/8/layout/hList7#1"/>
    <dgm:cxn modelId="{1221105C-308E-4D81-85BE-B21EFA3ADD53}" type="presParOf" srcId="{A3D6A62E-D4A6-4753-BBBD-E11B14CC4BC2}" destId="{BB0AAB2B-A6A8-4597-9D02-BBF765359850}" srcOrd="2" destOrd="0" presId="urn:microsoft.com/office/officeart/2005/8/layout/hList7#1"/>
    <dgm:cxn modelId="{52ED8379-9E5D-4BB1-B499-074C232EA99F}" type="presParOf" srcId="{A3D6A62E-D4A6-4753-BBBD-E11B14CC4BC2}" destId="{AA44B451-1941-41D0-AB84-E5F4C1E98D0F}" srcOrd="3" destOrd="0" presId="urn:microsoft.com/office/officeart/2005/8/layout/hList7#1"/>
    <dgm:cxn modelId="{14575907-63A9-4F3A-9576-FBD3D249F969}" type="presParOf" srcId="{8A857D49-8364-4356-AA32-64974279643A}" destId="{1952616E-661F-46BF-B8BF-B468F49D5B1D}" srcOrd="1" destOrd="0" presId="urn:microsoft.com/office/officeart/2005/8/layout/hList7#1"/>
    <dgm:cxn modelId="{529D5EDF-6026-4A41-BF28-6EB579BDD192}" type="presParOf" srcId="{8A857D49-8364-4356-AA32-64974279643A}" destId="{86D6B992-F68D-4537-B359-ECE246896D46}" srcOrd="2" destOrd="0" presId="urn:microsoft.com/office/officeart/2005/8/layout/hList7#1"/>
    <dgm:cxn modelId="{4E21EC54-1869-4600-B45D-477D473BA07B}" type="presParOf" srcId="{86D6B992-F68D-4537-B359-ECE246896D46}" destId="{9E73247D-382D-48D9-BC48-BD7725EEB194}" srcOrd="0" destOrd="0" presId="urn:microsoft.com/office/officeart/2005/8/layout/hList7#1"/>
    <dgm:cxn modelId="{2D07CBC5-385C-4767-A683-3789C84A9BF9}" type="presParOf" srcId="{86D6B992-F68D-4537-B359-ECE246896D46}" destId="{62F16080-CBFB-4AF5-9226-B6248F758313}" srcOrd="1" destOrd="0" presId="urn:microsoft.com/office/officeart/2005/8/layout/hList7#1"/>
    <dgm:cxn modelId="{8F917790-6BD0-4A4F-B615-69B1C858ABA4}" type="presParOf" srcId="{86D6B992-F68D-4537-B359-ECE246896D46}" destId="{D892C702-8087-45CA-8314-CEC9F676E88B}" srcOrd="2" destOrd="0" presId="urn:microsoft.com/office/officeart/2005/8/layout/hList7#1"/>
    <dgm:cxn modelId="{FB4DF6DA-8C53-41FE-8DC7-51D18D595040}" type="presParOf" srcId="{86D6B992-F68D-4537-B359-ECE246896D46}" destId="{98F9F608-8826-4C7E-8E42-89D800062134}" srcOrd="3" destOrd="0" presId="urn:microsoft.com/office/officeart/2005/8/layout/hList7#1"/>
    <dgm:cxn modelId="{CEE6125F-E7DF-44B6-AF73-EFA73CA1BAE4}" type="presParOf" srcId="{8A857D49-8364-4356-AA32-64974279643A}" destId="{5F85E9D5-1083-4ECE-8EBF-7DFFE5E7966F}" srcOrd="3" destOrd="0" presId="urn:microsoft.com/office/officeart/2005/8/layout/hList7#1"/>
    <dgm:cxn modelId="{21001E09-172D-4039-8206-0E58C613B903}" type="presParOf" srcId="{8A857D49-8364-4356-AA32-64974279643A}" destId="{08A906E7-333C-4F6C-8545-762B22E8ED56}" srcOrd="4" destOrd="0" presId="urn:microsoft.com/office/officeart/2005/8/layout/hList7#1"/>
    <dgm:cxn modelId="{58FFA941-7463-4A0A-9EA8-1E23C228454E}" type="presParOf" srcId="{08A906E7-333C-4F6C-8545-762B22E8ED56}" destId="{FB21DC94-8A36-4C10-A8BF-BBCB3A87F19F}" srcOrd="0" destOrd="0" presId="urn:microsoft.com/office/officeart/2005/8/layout/hList7#1"/>
    <dgm:cxn modelId="{731C84F3-4B72-41B7-8B3F-A18DB0EA2C06}" type="presParOf" srcId="{08A906E7-333C-4F6C-8545-762B22E8ED56}" destId="{446D045E-F4C3-4BCA-96CD-11E7CF4C7336}" srcOrd="1" destOrd="0" presId="urn:microsoft.com/office/officeart/2005/8/layout/hList7#1"/>
    <dgm:cxn modelId="{9A66A67B-D16E-4A89-BA37-B73127CB5EA1}" type="presParOf" srcId="{08A906E7-333C-4F6C-8545-762B22E8ED56}" destId="{2030F457-5436-4F09-8B93-3947A16D1D5E}" srcOrd="2" destOrd="0" presId="urn:microsoft.com/office/officeart/2005/8/layout/hList7#1"/>
    <dgm:cxn modelId="{1AE02E93-DD3A-433E-BB6D-EDD0236EF477}" type="presParOf" srcId="{08A906E7-333C-4F6C-8545-762B22E8ED56}" destId="{5E9BEDBF-6400-4B02-A343-09D700D1C6AB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3431A-EA59-4F79-A0E3-5C37A44AC74C}">
      <dsp:nvSpPr>
        <dsp:cNvPr id="0" name=""/>
        <dsp:cNvSpPr/>
      </dsp:nvSpPr>
      <dsp:spPr>
        <a:xfrm>
          <a:off x="1709" y="6393"/>
          <a:ext cx="2660298" cy="4071966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b="1" kern="1200" dirty="0" smtClean="0">
              <a:solidFill>
                <a:srgbClr val="FFFF00"/>
              </a:solidFill>
            </a:rPr>
            <a:t>Авраам</a:t>
          </a:r>
          <a:endParaRPr lang="ru-RU" sz="4600" b="1" kern="1200" dirty="0">
            <a:solidFill>
              <a:srgbClr val="FFFF00"/>
            </a:solidFill>
          </a:endParaRPr>
        </a:p>
      </dsp:txBody>
      <dsp:txXfrm>
        <a:off x="1709" y="1635179"/>
        <a:ext cx="2660298" cy="1628786"/>
      </dsp:txXfrm>
    </dsp:sp>
    <dsp:sp modelId="{AA44B451-1941-41D0-AB84-E5F4C1E98D0F}">
      <dsp:nvSpPr>
        <dsp:cNvPr id="0" name=""/>
        <dsp:cNvSpPr/>
      </dsp:nvSpPr>
      <dsp:spPr>
        <a:xfrm>
          <a:off x="306261" y="-6393"/>
          <a:ext cx="2051194" cy="187017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3247D-382D-48D9-BC48-BD7725EEB194}">
      <dsp:nvSpPr>
        <dsp:cNvPr id="0" name=""/>
        <dsp:cNvSpPr/>
      </dsp:nvSpPr>
      <dsp:spPr>
        <a:xfrm>
          <a:off x="2741816" y="6393"/>
          <a:ext cx="2660298" cy="4071966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b="1" kern="1200" dirty="0" smtClean="0">
              <a:solidFill>
                <a:srgbClr val="FFFF00"/>
              </a:solidFill>
            </a:rPr>
            <a:t>Исаак</a:t>
          </a:r>
          <a:endParaRPr lang="ru-RU" sz="4600" b="1" kern="1200" dirty="0">
            <a:solidFill>
              <a:srgbClr val="FFFF00"/>
            </a:solidFill>
          </a:endParaRPr>
        </a:p>
      </dsp:txBody>
      <dsp:txXfrm>
        <a:off x="2741816" y="1635179"/>
        <a:ext cx="2660298" cy="1628786"/>
      </dsp:txXfrm>
    </dsp:sp>
    <dsp:sp modelId="{98F9F608-8826-4C7E-8E42-89D800062134}">
      <dsp:nvSpPr>
        <dsp:cNvPr id="0" name=""/>
        <dsp:cNvSpPr/>
      </dsp:nvSpPr>
      <dsp:spPr>
        <a:xfrm>
          <a:off x="3071833" y="-6393"/>
          <a:ext cx="2000264" cy="187017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21DC94-8A36-4C10-A8BF-BBCB3A87F19F}">
      <dsp:nvSpPr>
        <dsp:cNvPr id="0" name=""/>
        <dsp:cNvSpPr/>
      </dsp:nvSpPr>
      <dsp:spPr>
        <a:xfrm>
          <a:off x="5481923" y="6393"/>
          <a:ext cx="2660298" cy="4071966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b="1" kern="1200" dirty="0" smtClean="0">
              <a:solidFill>
                <a:srgbClr val="FFFF00"/>
              </a:solidFill>
            </a:rPr>
            <a:t>Иаков</a:t>
          </a:r>
          <a:endParaRPr lang="ru-RU" sz="4600" b="1" kern="1200" dirty="0">
            <a:solidFill>
              <a:srgbClr val="FFFF00"/>
            </a:solidFill>
          </a:endParaRPr>
        </a:p>
      </dsp:txBody>
      <dsp:txXfrm>
        <a:off x="5481923" y="1635179"/>
        <a:ext cx="2660298" cy="1628786"/>
      </dsp:txXfrm>
    </dsp:sp>
    <dsp:sp modelId="{5E9BEDBF-6400-4B02-A343-09D700D1C6AB}">
      <dsp:nvSpPr>
        <dsp:cNvPr id="0" name=""/>
        <dsp:cNvSpPr/>
      </dsp:nvSpPr>
      <dsp:spPr>
        <a:xfrm>
          <a:off x="5837405" y="-6393"/>
          <a:ext cx="1949334" cy="187017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4342E7-7C00-403C-8160-6A603C151EFC}">
      <dsp:nvSpPr>
        <dsp:cNvPr id="0" name=""/>
        <dsp:cNvSpPr/>
      </dsp:nvSpPr>
      <dsp:spPr>
        <a:xfrm>
          <a:off x="325757" y="3257572"/>
          <a:ext cx="7492417" cy="610794"/>
        </a:xfrm>
        <a:prstGeom prst="leftRightArrow">
          <a:avLst/>
        </a:prstGeom>
        <a:solidFill>
          <a:srgbClr val="FF9900"/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2D157C-78EF-40D8-A929-02EC21A2F0AB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0BE408-720B-4C80-866F-78DC9B0DC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537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b="1" dirty="0" smtClean="0"/>
              <a:t> </a:t>
            </a:r>
            <a:endParaRPr 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2CD8ED-8339-4D34-92D5-5E85A7552C7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BE408-720B-4C80-866F-78DC9B0DCFF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ED5F4E-9EA2-4F21-9700-DEE49162A7B9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50075A-AA24-4B73-AFB7-04A685EBB0FF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CCA6-75AA-4D96-A774-5AD11A00C9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0B6302-9D7C-47E7-8954-72E92701F637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8A4C8-EF23-4BF1-BB56-FCE426A65D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4F002B-CC4B-480D-9DE0-0C89010E05D1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B4F8A-6BA5-4C53-BDF1-71FFB45BA1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2C64F1-49EC-4C6D-AD87-FFF83DE4A18E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3BBDA-7924-4866-B0F1-A620CE3787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F4B325-9EB9-4AD2-89FE-AE89714A3AF7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36BDC-01D3-4745-9DAD-AD823E037E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D2DEDF-DFD5-4B0B-9D92-7712AC4EB917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7BFDF-F8A3-47E6-B938-777D96ECE5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1D518B-9FE5-4763-A8F1-FE0E55DD4256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55A51-8080-47B7-8F66-51FF1CA92C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D96B1A-074F-42D8-941D-2A877BB9A0EF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E7FCF-ED6E-4E3F-AE39-E55CD669BA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FEC48B-B1C7-4D8A-9A94-7AFB3A11BE39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2F112-AE4F-4C20-BBEB-C6944CAFAA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DC9224-6D30-406C-9BCF-F487AA779E15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6FCAE-A13F-48C4-AF2B-5B77CDF8D1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7AD765-496A-42C2-B726-EC2EEC46D32A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D67D0-B01F-4960-9437-667C21E490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968918-9EC5-4135-B824-DAE215DEF04D}" type="datetimeFigureOut">
              <a:rPr lang="ru-RU" smtClean="0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4B2DB5-48E0-44B4-A7E0-3734CFD5CC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cs11198.vkontakte.ru/u33073725/-14/x_0c0f39d2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http://bdawn.free.fr/Paysages/egg2.jpg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http://www.vokrugsveta.ru/img/cmn/2006/09/12/004.jpg" TargetMode="External"/><Relationship Id="rId5" Type="http://schemas.openxmlformats.org/officeDocument/2006/relationships/image" Target="../media/image14.jpeg"/><Relationship Id="rId4" Type="http://schemas.openxmlformats.org/officeDocument/2006/relationships/image" Target="http://www.faito.ru/ppt/1Gott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ruicon.ru/images/arts/mosaics/36.Bratya_Iosifa_oporozhnyayut_meshki_s_hlebom_i_serebrom_pered_Iakovom_ottcom_svoim._byt._42._35_1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pics.livejournal.com/stefanho/pic/0008h53e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g-fotki.yandex.ru/get/4000/ven6267.4/0_1a410_ca29e32_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hyperlink" Target="http://olga-osadchaja.narod.ru/yroki/9/07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etry-bible.ru/files/ark_covenant_jordan_river_2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histmag.org/grafika/nws/biblia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l-sbor.net/forum/showthread.php?p=86435" TargetMode="External"/><Relationship Id="rId3" Type="http://schemas.openxmlformats.org/officeDocument/2006/relationships/hyperlink" Target="http://radimir-hristos.narod2.ru/radimir_hristos_i_rim/" TargetMode="External"/><Relationship Id="rId7" Type="http://schemas.openxmlformats.org/officeDocument/2006/relationships/hyperlink" Target="http://the-genesis.narod.ru/art_old_testament_2.html" TargetMode="External"/><Relationship Id="rId2" Type="http://schemas.openxmlformats.org/officeDocument/2006/relationships/hyperlink" Target="http://old.smi2.ru/Kaptan_Nikolaj_Razgulyai/c717316/?comm_id=156566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zov.ru/2009/06-08/29.html" TargetMode="External"/><Relationship Id="rId5" Type="http://schemas.openxmlformats.org/officeDocument/2006/relationships/hyperlink" Target="http://adventusa.net/study-the-bible.html?start=80" TargetMode="External"/><Relationship Id="rId10" Type="http://schemas.openxmlformats.org/officeDocument/2006/relationships/hyperlink" Target="http://blezzy-bounce.narod.ru/rasta/paskha.html" TargetMode="External"/><Relationship Id="rId4" Type="http://schemas.openxmlformats.org/officeDocument/2006/relationships/hyperlink" Target="http://www.husain-off.ru/hg7n/hg7-a1-15.html" TargetMode="External"/><Relationship Id="rId9" Type="http://schemas.openxmlformats.org/officeDocument/2006/relationships/hyperlink" Target="http://www.gazeta.ru/science/2011/03/24_kz_3563741.s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1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27 из 691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357298"/>
            <a:ext cx="7214450" cy="385763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9144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Библейские </a:t>
            </a: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сказания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2743200" y="51054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ФИЛЬШИНА  НАТАЛЬЯ  ИВАНОВНА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 истории и обществознания МБОУ «СОШ №14» г.Донской Тульской области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12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6" name="Улыбающееся лицо 5"/>
          <p:cNvSpPr/>
          <p:nvPr/>
        </p:nvSpPr>
        <p:spPr>
          <a:xfrm>
            <a:off x="8358188" y="6143625"/>
            <a:ext cx="642937" cy="571500"/>
          </a:xfrm>
          <a:prstGeom prst="smileyFace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"/>
            <a:ext cx="91440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Ветхий Завет начинается </a:t>
            </a:r>
            <a:endParaRPr lang="ru-RU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с </a:t>
            </a: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мифов о сотворении мира,  о  первых людях и великом потопе.</a:t>
            </a:r>
          </a:p>
        </p:txBody>
      </p:sp>
      <p:pic>
        <p:nvPicPr>
          <p:cNvPr id="9" name="Содержимое 4" descr="http://www.happy-school.ru/_ph/42/299839143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2285992"/>
            <a:ext cx="4214810" cy="457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http://www.faito.ru/ppt/1Gott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57158" y="2285992"/>
            <a:ext cx="3602447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http://www.vokrugsveta.ru/img/cmn/2006/09/12/004.jpg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0" y="2293483"/>
            <a:ext cx="6357950" cy="4564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7" descr="http://bdawn.free.fr/Paysages/egg2.jpg"/>
          <p:cNvPicPr>
            <a:picLocks noChangeAspect="1" noChangeArrowheads="1"/>
          </p:cNvPicPr>
          <p:nvPr/>
        </p:nvPicPr>
        <p:blipFill>
          <a:blip r:embed="rId7" r:link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5904" y="2285992"/>
            <a:ext cx="3848096" cy="45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500034" y="2428868"/>
          <a:ext cx="8143932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2844" y="0"/>
            <a:ext cx="87868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История целого народа в Ветхом Завете излагается  как предание об одной большой семье.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"/>
            <a:ext cx="914400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У Иакова было несколько сыновей,  но больше всех отец любил Иосифа.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Завидовали братья Иосифу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сговорились погубить его. </a:t>
            </a:r>
          </a:p>
        </p:txBody>
      </p:sp>
      <p:pic>
        <p:nvPicPr>
          <p:cNvPr id="11267" name="Picture 2" descr="Картинка 7 из 325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3000375"/>
            <a:ext cx="5076825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Моисей выводит евреев из Египта.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15" name="Picture 2" descr="http://the-genesis.narod.ru/art/old_testament/old_testament_18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97" t="3798" r="4697" b="3798"/>
          <a:stretch>
            <a:fillRect/>
          </a:stretch>
        </p:blipFill>
        <p:spPr bwMode="auto">
          <a:xfrm>
            <a:off x="285750" y="1071563"/>
            <a:ext cx="3963988" cy="499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0" y="6149975"/>
            <a:ext cx="4071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Calibri" pitchFamily="34" charset="0"/>
              </a:rPr>
              <a:t>Дочь фараона нашла ребенка и воспитала его.</a:t>
            </a:r>
          </a:p>
        </p:txBody>
      </p:sp>
      <p:pic>
        <p:nvPicPr>
          <p:cNvPr id="13317" name="Picture 4" descr="http://the-genesis.narod.ru/art/old_testament/old_testament_20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9313" y="1071563"/>
            <a:ext cx="4357687" cy="4929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4786313" y="5929313"/>
            <a:ext cx="4214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«Я — Бог Яхве.  Повелеваю </a:t>
            </a:r>
          </a:p>
          <a:p>
            <a:r>
              <a:rPr lang="ru-RU" sz="2000" b="1">
                <a:latin typeface="Calibri" pitchFamily="34" charset="0"/>
              </a:rPr>
              <a:t>тебе вывести мой народ из Египта»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а 20 из 10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55575"/>
            <a:ext cx="5286375" cy="636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786446" y="500042"/>
            <a:ext cx="3071834" cy="5509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Бог  раздвинул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море, и прошли израильтяне по сухому дну. Когда же за ними помчались египетские колесницы, воды вновь сомкнулись.</a:t>
            </a:r>
          </a:p>
        </p:txBody>
      </p:sp>
      <p:sp>
        <p:nvSpPr>
          <p:cNvPr id="4" name="Улыбающееся лицо 3">
            <a:hlinkClick r:id="rId4" action="ppaction://hlinksldjump"/>
          </p:cNvPr>
          <p:cNvSpPr/>
          <p:nvPr/>
        </p:nvSpPr>
        <p:spPr>
          <a:xfrm>
            <a:off x="8229600" y="5943600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21 из 461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214438"/>
            <a:ext cx="4143375" cy="542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2" descr="Картинка 12 из 129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1214438"/>
            <a:ext cx="3714750" cy="543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8596" y="142852"/>
            <a:ext cx="857256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Бог на горе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Синай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 вручил Моисею каменные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доски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— скрижали, где были записаны десять заповедей.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3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" charset="0"/>
              </a:rPr>
              <a:t>Почему их приняли люди как правила своей жизни?</a:t>
            </a:r>
            <a:br>
              <a:rPr lang="ru-RU" sz="2400" b="1" dirty="0" smtClean="0">
                <a:latin typeface="Arial" charset="0"/>
              </a:rPr>
            </a:b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929718" cy="471490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80000"/>
              </a:lnSpc>
              <a:buClr>
                <a:schemeClr val="tx1"/>
              </a:buClr>
              <a:buSzPts val="2200"/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Господь Бог твой, да не будет у тебя других богов, кроме меня.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Не сотвори себе кумира.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Не произноси имени Божия понапрасну. 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Шесть дней трудись, а седьмой посвяти Господу твоему.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Почитай отца твоего и матерь твою.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Не убивай.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Не прелюбодействуй.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Не кради.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Не произноси ложного свидетельства на ближнего своего.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Не желай ничего, что у ближнего твоего.</a:t>
            </a:r>
          </a:p>
          <a:p>
            <a:pPr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85720" y="5643579"/>
            <a:ext cx="8572560" cy="830997"/>
          </a:xfrm>
          <a:prstGeom prst="rect">
            <a:avLst/>
          </a:prstGeom>
          <a:solidFill>
            <a:srgbClr val="FEBC9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 Какие из заповедей,  на ваш взгляд, не утратили своего значения для наших дней?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14 из 530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57188"/>
            <a:ext cx="5072063" cy="6056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500694" y="357166"/>
            <a:ext cx="3500461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Народ Израиля заключил с богом ЗАВЕТ (договор).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При условии соблюдения ЗАПОВЕДЕЙ обещал привести их в Палестин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7772400" cy="114298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</a:rPr>
              <a:t>Раскройте смысл понятий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928670"/>
            <a:ext cx="8172480" cy="516733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C0000"/>
                </a:solidFill>
              </a:rPr>
              <a:t>Миф</a:t>
            </a:r>
            <a:r>
              <a:rPr lang="ru-RU" dirty="0" smtClean="0"/>
              <a:t> –</a:t>
            </a:r>
          </a:p>
          <a:p>
            <a:pPr eaLnBrk="1" hangingPunct="1">
              <a:defRPr/>
            </a:pPr>
            <a:r>
              <a:rPr lang="ru-RU" dirty="0" smtClean="0"/>
              <a:t>древнее народное сказание о героях, богах, явлениях природы;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CC0000"/>
                </a:solidFill>
              </a:rPr>
              <a:t>Предание</a:t>
            </a:r>
            <a:r>
              <a:rPr lang="ru-RU" dirty="0" smtClean="0"/>
              <a:t> – </a:t>
            </a:r>
          </a:p>
          <a:p>
            <a:pPr eaLnBrk="1" hangingPunct="1">
              <a:defRPr/>
            </a:pPr>
            <a:r>
              <a:rPr lang="ru-RU" dirty="0" smtClean="0"/>
              <a:t>переходящий из уст в уста рассказ о былом, легенда;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CC0000"/>
                </a:solidFill>
              </a:rPr>
              <a:t>Заповеди</a:t>
            </a:r>
            <a:r>
              <a:rPr lang="ru-RU" dirty="0" smtClean="0"/>
              <a:t> – </a:t>
            </a:r>
          </a:p>
          <a:p>
            <a:pPr eaLnBrk="1" hangingPunct="1">
              <a:defRPr/>
            </a:pPr>
            <a:r>
              <a:rPr lang="ru-RU" dirty="0" smtClean="0"/>
              <a:t>правила, по которым должны жить люди;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CC0000"/>
                </a:solidFill>
              </a:rPr>
              <a:t>Завет </a:t>
            </a:r>
            <a:r>
              <a:rPr lang="ru-RU" dirty="0" smtClean="0"/>
              <a:t>– </a:t>
            </a:r>
          </a:p>
          <a:p>
            <a:pPr eaLnBrk="1" hangingPunct="1">
              <a:defRPr/>
            </a:pPr>
            <a:r>
              <a:rPr lang="ru-RU" dirty="0" smtClean="0"/>
              <a:t>договор между Богом и людьми.</a:t>
            </a:r>
          </a:p>
        </p:txBody>
      </p:sp>
      <p:pic>
        <p:nvPicPr>
          <p:cNvPr id="4" name="Picture 5" descr="http://histmag.org/grafika/nws/biblia.jpg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81956">
            <a:off x="6986170" y="5128601"/>
            <a:ext cx="2000232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Прочитайте и проработайте §  16.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Ответьте на вопросы устно.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Разберите задания.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Т/У</a:t>
            </a:r>
            <a:r>
              <a:rPr lang="ru-RU" dirty="0" smtClean="0"/>
              <a:t>  задание составить проект - путеводитель </a:t>
            </a:r>
          </a:p>
          <a:p>
            <a:pPr marL="514350" indent="-514350">
              <a:buNone/>
            </a:pPr>
            <a:r>
              <a:rPr lang="ru-RU" i="1" dirty="0" smtClean="0">
                <a:solidFill>
                  <a:srgbClr val="C00000"/>
                </a:solidFill>
              </a:rPr>
              <a:t>«Экскурсия по древнееврейскому царству », </a:t>
            </a:r>
            <a:r>
              <a:rPr lang="ru-RU" i="1" u="sng" dirty="0" smtClean="0">
                <a:solidFill>
                  <a:srgbClr val="C00000"/>
                </a:solidFill>
              </a:rPr>
              <a:t>используя интернет ресурсы.</a:t>
            </a: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714348" y="285728"/>
            <a:ext cx="7858180" cy="1071570"/>
          </a:xfrm>
          <a:prstGeom prst="wedgeRoundRect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ОПРЕДЕЛЯЕМ  ПРОБЛЕМУ</a:t>
            </a:r>
            <a:endParaRPr lang="ru-RU" sz="4800" dirty="0"/>
          </a:p>
        </p:txBody>
      </p:sp>
      <p:pic>
        <p:nvPicPr>
          <p:cNvPr id="8" name="Picture 7" descr="1000494007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34681">
            <a:off x="601970" y="1923198"/>
            <a:ext cx="2887838" cy="410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%D0%9A%D1%80%D0%B0%D1%82%D0%BA%D0%B0%D1%8F_%D0%91%D0%B8%D0%B1%D0%BB%D0%B8%D1%8F_%D0%BA%D0%BD%D0%B8%D0%B3%D0%B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7144">
            <a:off x="5205035" y="2051811"/>
            <a:ext cx="2817784" cy="406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85720" y="1714488"/>
            <a:ext cx="8501122" cy="4714908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3300"/>
                </a:solidFill>
              </a:rPr>
              <a:t>Какое значение имеет </a:t>
            </a:r>
            <a:r>
              <a:rPr lang="ru-RU" sz="5400" i="1" dirty="0" smtClean="0">
                <a:solidFill>
                  <a:srgbClr val="003300"/>
                </a:solidFill>
              </a:rPr>
              <a:t>Библия</a:t>
            </a:r>
            <a:r>
              <a:rPr lang="ru-RU" sz="5400" dirty="0" smtClean="0">
                <a:solidFill>
                  <a:srgbClr val="003300"/>
                </a:solidFill>
              </a:rPr>
              <a:t> в приобретении исторических знаний и её значение в жизни человека?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772400" cy="121442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 </a:t>
            </a:r>
            <a:r>
              <a:rPr lang="ru-RU" sz="3200" b="1" dirty="0" smtClean="0"/>
              <a:t>МОЖНО  СОСТАВИТЬ  И  СИНКВЕЙН</a:t>
            </a:r>
            <a:endParaRPr lang="ru-RU" b="1" dirty="0" smtClean="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3143241" y="1643063"/>
            <a:ext cx="54292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buFontTx/>
              <a:buAutoNum type="arabicPeriod"/>
            </a:pPr>
            <a:r>
              <a:rPr lang="ru-RU" sz="3600" dirty="0">
                <a:cs typeface="Times New Roman" pitchFamily="18" charset="0"/>
              </a:rPr>
              <a:t>Имя существительное</a:t>
            </a:r>
            <a:endParaRPr lang="ru-RU" sz="32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AutoNum type="arabicPeriod"/>
            </a:pPr>
            <a:r>
              <a:rPr lang="ru-RU" sz="3600" dirty="0">
                <a:cs typeface="Times New Roman" pitchFamily="18" charset="0"/>
              </a:rPr>
              <a:t>2 Прилагательных </a:t>
            </a:r>
            <a:endParaRPr lang="ru-RU" sz="3600" dirty="0">
              <a:ea typeface="Calibri" pitchFamily="34" charset="0"/>
              <a:cs typeface="Calibri" pitchFamily="34" charset="0"/>
            </a:endParaRPr>
          </a:p>
          <a:p>
            <a:pPr eaLnBrk="0" hangingPunct="0">
              <a:buFontTx/>
              <a:buAutoNum type="arabicPeriod"/>
            </a:pPr>
            <a:r>
              <a:rPr lang="ru-RU" sz="3600" dirty="0">
                <a:cs typeface="Times New Roman" pitchFamily="18" charset="0"/>
              </a:rPr>
              <a:t> 3 глагола  </a:t>
            </a:r>
            <a:endParaRPr lang="ru-RU" sz="3600" dirty="0">
              <a:ea typeface="Calibri" pitchFamily="34" charset="0"/>
              <a:cs typeface="Calibri" pitchFamily="34" charset="0"/>
            </a:endParaRPr>
          </a:p>
          <a:p>
            <a:pPr eaLnBrk="0" hangingPunct="0">
              <a:buFontTx/>
              <a:buAutoNum type="arabicPeriod"/>
            </a:pPr>
            <a:r>
              <a:rPr lang="ru-RU" sz="3600" dirty="0">
                <a:cs typeface="Times New Roman" pitchFamily="18" charset="0"/>
              </a:rPr>
              <a:t>Предложение о…  </a:t>
            </a:r>
            <a:endParaRPr lang="ru-RU" sz="3600" dirty="0">
              <a:ea typeface="Calibri" pitchFamily="34" charset="0"/>
              <a:cs typeface="Calibri" pitchFamily="34" charset="0"/>
            </a:endParaRPr>
          </a:p>
          <a:p>
            <a:pPr eaLnBrk="0" hangingPunct="0">
              <a:buFontTx/>
              <a:buAutoNum type="arabicPeriod"/>
            </a:pPr>
            <a:r>
              <a:rPr lang="ru-RU" sz="3600" dirty="0">
                <a:cs typeface="Times New Roman" pitchFamily="18" charset="0"/>
              </a:rPr>
              <a:t>Вывод </a:t>
            </a:r>
            <a:endParaRPr lang="ru-RU" sz="3600" dirty="0"/>
          </a:p>
          <a:p>
            <a:pPr eaLnBrk="0" hangingPunct="0"/>
            <a:endParaRPr lang="ru-RU" sz="3600" dirty="0"/>
          </a:p>
        </p:txBody>
      </p:sp>
      <p:pic>
        <p:nvPicPr>
          <p:cNvPr id="20484" name="Picture 4" descr="100002677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2328301" cy="314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285750" y="1840987"/>
            <a:ext cx="8572500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dirty="0" smtClean="0">
                <a:hlinkClick r:id="rId2"/>
              </a:rPr>
              <a:t> </a:t>
            </a:r>
            <a:endParaRPr lang="ru-RU" dirty="0">
              <a:hlinkClick r:id="rId2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hlinkClick r:id="rId2"/>
              </a:rPr>
              <a:t>http://old.smi2.ru/Kaptan_Nikolaj_Razgulyai/c717316/?comm_id=1565661</a:t>
            </a:r>
            <a:endParaRPr lang="ru-RU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hlinkClick r:id="rId3"/>
              </a:rPr>
              <a:t>http://radimir-hristos.narod2.ru/radimir_hristos_i_rim/</a:t>
            </a:r>
            <a:endParaRPr lang="ru-RU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hlinkClick r:id="rId4"/>
              </a:rPr>
              <a:t>http://www.husain-off.ru/hg7n/hg7-a1-15.html</a:t>
            </a:r>
            <a:endParaRPr lang="ru-RU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  <a:hlinkClick r:id="rId5"/>
              </a:rPr>
              <a:t>http</a:t>
            </a:r>
            <a:r>
              <a:rPr lang="en-US" sz="2000" dirty="0">
                <a:latin typeface="Calibri" pitchFamily="34" charset="0"/>
                <a:hlinkClick r:id="rId5"/>
              </a:rPr>
              <a:t>://adventusa.net/study-the-bible.html?start=80</a:t>
            </a:r>
            <a:endParaRPr lang="ru-RU" sz="2000" dirty="0"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alibri" pitchFamily="34" charset="0"/>
                <a:hlinkClick r:id="rId6"/>
              </a:rPr>
              <a:t>http://www.vzov.ru/2009/06-08/29.html</a:t>
            </a:r>
            <a:endParaRPr lang="ru-RU" sz="2000" dirty="0"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alibri" pitchFamily="34" charset="0"/>
                <a:hlinkClick r:id="rId7"/>
              </a:rPr>
              <a:t>http://the-genesis.narod.ru/art_old_testament_2.html</a:t>
            </a:r>
            <a:endParaRPr lang="ru-RU" sz="2000" dirty="0"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  <a:hlinkClick r:id="rId8"/>
              </a:rPr>
              <a:t>http</a:t>
            </a:r>
            <a:r>
              <a:rPr lang="en-US" sz="2000" dirty="0">
                <a:latin typeface="Calibri" pitchFamily="34" charset="0"/>
                <a:hlinkClick r:id="rId8"/>
              </a:rPr>
              <a:t>://www.all-sbor.net/forum/showthread.php?p=86435</a:t>
            </a:r>
            <a:r>
              <a:rPr lang="en-US" sz="2000" dirty="0">
                <a:latin typeface="Calibri" pitchFamily="34" charset="0"/>
              </a:rPr>
              <a:t> </a:t>
            </a:r>
            <a:endParaRPr lang="ru-RU" sz="2000" dirty="0"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alibri" pitchFamily="34" charset="0"/>
                <a:hlinkClick r:id="rId9"/>
              </a:rPr>
              <a:t>http://www.gazeta.ru/science/2011/03/24_kz_3563741.shtml</a:t>
            </a:r>
            <a:r>
              <a:rPr lang="en-US" sz="2000" dirty="0">
                <a:latin typeface="Calibri" pitchFamily="34" charset="0"/>
              </a:rPr>
              <a:t> </a:t>
            </a:r>
            <a:endParaRPr lang="ru-RU" sz="2000" dirty="0"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alibri" pitchFamily="34" charset="0"/>
                <a:hlinkClick r:id="rId10"/>
              </a:rPr>
              <a:t>http://blezzy-bounce.narod.ru/rasta/paskha.html</a:t>
            </a:r>
            <a:r>
              <a:rPr lang="en-US" sz="2000" dirty="0">
                <a:latin typeface="Calibri" pitchFamily="34" charset="0"/>
              </a:rPr>
              <a:t> </a:t>
            </a:r>
            <a:endParaRPr lang="ru-RU" sz="2000" dirty="0"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  </a:t>
            </a:r>
            <a:endParaRPr lang="ru-RU" dirty="0"/>
          </a:p>
          <a:p>
            <a:r>
              <a:rPr lang="ru-RU" dirty="0"/>
              <a:t> </a:t>
            </a:r>
          </a:p>
          <a:p>
            <a:pPr eaLnBrk="0" hangingPunct="0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6494085"/>
          </a:xfr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b="1" i="1" dirty="0" smtClean="0">
                <a:hlinkClick r:id="rId2" action="ppaction://hlinksldjump"/>
              </a:rPr>
              <a:t>Где находится Древнееврейское царство?</a:t>
            </a:r>
            <a:endParaRPr lang="ru-RU" b="1" i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hlinkClick r:id="rId3" action="ppaction://hlinksldjump"/>
              </a:rPr>
              <a:t>Как жили древние евреи?</a:t>
            </a:r>
            <a:endParaRPr lang="ru-RU" b="1" i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hlinkClick r:id="rId4" action="ppaction://hlinksldjump"/>
              </a:rPr>
              <a:t>Кто  стоял во главе еврейских племен?</a:t>
            </a:r>
            <a:endParaRPr lang="ru-RU" b="1" i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hlinkClick r:id="rId5" action="ppaction://hlinksldjump"/>
              </a:rPr>
              <a:t>Что такое Библия?</a:t>
            </a:r>
            <a:endParaRPr lang="ru-RU" b="1" i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hlinkClick r:id="rId6" action="ppaction://hlinksldjump"/>
              </a:rPr>
              <a:t>Вера древних евреев. </a:t>
            </a:r>
            <a:endParaRPr lang="ru-RU" b="1" i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hlinkClick r:id="rId7" action="ppaction://hlinksldjump"/>
              </a:rPr>
              <a:t>О чём говорится в Библии?</a:t>
            </a:r>
            <a:endParaRPr lang="ru-RU" b="1" i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hlinkClick r:id="rId8" action="ppaction://hlinksldjump"/>
              </a:rPr>
              <a:t>Что подарил Бог </a:t>
            </a:r>
            <a:r>
              <a:rPr lang="ru-RU" b="1" i="1" dirty="0">
                <a:hlinkClick r:id="rId8" action="ppaction://hlinksldjump"/>
              </a:rPr>
              <a:t> </a:t>
            </a:r>
            <a:r>
              <a:rPr lang="ru-RU" b="1" i="1" dirty="0" smtClean="0">
                <a:hlinkClick r:id="rId8" action="ppaction://hlinksldjump"/>
              </a:rPr>
              <a:t>народу?</a:t>
            </a:r>
            <a:endParaRPr lang="ru-RU" b="1" i="1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714348" y="285728"/>
            <a:ext cx="7858180" cy="1071570"/>
          </a:xfrm>
          <a:prstGeom prst="wedgeRoundRect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РЕШАЕМ ПРОБЛЕМУ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дрей\Desktop\6694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5143500" cy="631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олилиния 4"/>
          <p:cNvSpPr/>
          <p:nvPr/>
        </p:nvSpPr>
        <p:spPr>
          <a:xfrm>
            <a:off x="2857488" y="1928802"/>
            <a:ext cx="2071687" cy="2571750"/>
          </a:xfrm>
          <a:custGeom>
            <a:avLst/>
            <a:gdLst>
              <a:gd name="connsiteX0" fmla="*/ 14817 w 1689100"/>
              <a:gd name="connsiteY0" fmla="*/ 1107017 h 2074334"/>
              <a:gd name="connsiteX1" fmla="*/ 421217 w 1689100"/>
              <a:gd name="connsiteY1" fmla="*/ 789517 h 2074334"/>
              <a:gd name="connsiteX2" fmla="*/ 954617 w 1689100"/>
              <a:gd name="connsiteY2" fmla="*/ 345017 h 2074334"/>
              <a:gd name="connsiteX3" fmla="*/ 1107017 w 1689100"/>
              <a:gd name="connsiteY3" fmla="*/ 14817 h 2074334"/>
              <a:gd name="connsiteX4" fmla="*/ 1488017 w 1689100"/>
              <a:gd name="connsiteY4" fmla="*/ 256117 h 2074334"/>
              <a:gd name="connsiteX5" fmla="*/ 1488017 w 1689100"/>
              <a:gd name="connsiteY5" fmla="*/ 294217 h 2074334"/>
              <a:gd name="connsiteX6" fmla="*/ 1564217 w 1689100"/>
              <a:gd name="connsiteY6" fmla="*/ 1043517 h 2074334"/>
              <a:gd name="connsiteX7" fmla="*/ 738717 w 1689100"/>
              <a:gd name="connsiteY7" fmla="*/ 1424517 h 2074334"/>
              <a:gd name="connsiteX8" fmla="*/ 535517 w 1689100"/>
              <a:gd name="connsiteY8" fmla="*/ 2059517 h 2074334"/>
              <a:gd name="connsiteX9" fmla="*/ 78317 w 1689100"/>
              <a:gd name="connsiteY9" fmla="*/ 1335617 h 2074334"/>
              <a:gd name="connsiteX10" fmla="*/ 65617 w 1689100"/>
              <a:gd name="connsiteY10" fmla="*/ 1081617 h 2074334"/>
              <a:gd name="connsiteX11" fmla="*/ 65617 w 1689100"/>
              <a:gd name="connsiteY11" fmla="*/ 1081617 h 2074334"/>
              <a:gd name="connsiteX12" fmla="*/ 65617 w 1689100"/>
              <a:gd name="connsiteY12" fmla="*/ 1119717 h 2074334"/>
              <a:gd name="connsiteX13" fmla="*/ 78317 w 1689100"/>
              <a:gd name="connsiteY13" fmla="*/ 1081617 h 207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89100" h="2074334">
                <a:moveTo>
                  <a:pt x="14817" y="1107017"/>
                </a:moveTo>
                <a:cubicBezTo>
                  <a:pt x="139700" y="1011767"/>
                  <a:pt x="264584" y="916517"/>
                  <a:pt x="421217" y="789517"/>
                </a:cubicBezTo>
                <a:cubicBezTo>
                  <a:pt x="577850" y="662517"/>
                  <a:pt x="840317" y="474134"/>
                  <a:pt x="954617" y="345017"/>
                </a:cubicBezTo>
                <a:cubicBezTo>
                  <a:pt x="1068917" y="215900"/>
                  <a:pt x="1018117" y="29634"/>
                  <a:pt x="1107017" y="14817"/>
                </a:cubicBezTo>
                <a:cubicBezTo>
                  <a:pt x="1195917" y="0"/>
                  <a:pt x="1424517" y="209550"/>
                  <a:pt x="1488017" y="256117"/>
                </a:cubicBezTo>
                <a:cubicBezTo>
                  <a:pt x="1551517" y="302684"/>
                  <a:pt x="1475317" y="162984"/>
                  <a:pt x="1488017" y="294217"/>
                </a:cubicBezTo>
                <a:cubicBezTo>
                  <a:pt x="1500717" y="425450"/>
                  <a:pt x="1689100" y="855134"/>
                  <a:pt x="1564217" y="1043517"/>
                </a:cubicBezTo>
                <a:cubicBezTo>
                  <a:pt x="1439334" y="1231900"/>
                  <a:pt x="910167" y="1255184"/>
                  <a:pt x="738717" y="1424517"/>
                </a:cubicBezTo>
                <a:cubicBezTo>
                  <a:pt x="567267" y="1593850"/>
                  <a:pt x="645584" y="2074334"/>
                  <a:pt x="535517" y="2059517"/>
                </a:cubicBezTo>
                <a:cubicBezTo>
                  <a:pt x="425450" y="2044700"/>
                  <a:pt x="156634" y="1498600"/>
                  <a:pt x="78317" y="1335617"/>
                </a:cubicBezTo>
                <a:cubicBezTo>
                  <a:pt x="0" y="1172634"/>
                  <a:pt x="65617" y="1081617"/>
                  <a:pt x="65617" y="1081617"/>
                </a:cubicBezTo>
                <a:lnTo>
                  <a:pt x="65617" y="1081617"/>
                </a:lnTo>
                <a:cubicBezTo>
                  <a:pt x="65617" y="1087967"/>
                  <a:pt x="63500" y="1119717"/>
                  <a:pt x="65617" y="1119717"/>
                </a:cubicBezTo>
                <a:cubicBezTo>
                  <a:pt x="67734" y="1119717"/>
                  <a:pt x="73025" y="1100667"/>
                  <a:pt x="78317" y="1081617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8143875" y="6000750"/>
            <a:ext cx="642938" cy="571500"/>
          </a:xfrm>
          <a:prstGeom prst="smileyFace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 rot="557069">
            <a:off x="4642286" y="1442935"/>
            <a:ext cx="4533537" cy="4929188"/>
          </a:xfrm>
          <a:prstGeom prst="cloudCallout">
            <a:avLst>
              <a:gd name="adj1" fmla="val -64879"/>
              <a:gd name="adj2" fmla="val 17579"/>
            </a:avLst>
          </a:prstGeom>
          <a:solidFill>
            <a:schemeClr val="bg2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</a:rPr>
              <a:t> Во </a:t>
            </a:r>
            <a:r>
              <a:rPr lang="en-US" sz="2800" b="1" dirty="0" smtClean="0">
                <a:solidFill>
                  <a:srgbClr val="FFFF00"/>
                </a:solidFill>
              </a:rPr>
              <a:t> II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тысячелетии до н.  э.  наряду с другими народами здесь жили и древнееврейские  племена. </a:t>
            </a:r>
          </a:p>
        </p:txBody>
      </p:sp>
      <p:sp>
        <p:nvSpPr>
          <p:cNvPr id="6" name="Улыбающееся лицо 5">
            <a:hlinkClick r:id="rId3" action="ppaction://hlinksldjump"/>
          </p:cNvPr>
          <p:cNvSpPr/>
          <p:nvPr/>
        </p:nvSpPr>
        <p:spPr>
          <a:xfrm>
            <a:off x="7929586" y="5943600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husain-off.ru/hg7n/images1/drm5-1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8229600" cy="3038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59" y="3357561"/>
            <a:ext cx="8501122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Первоначально  они  были </a:t>
            </a:r>
            <a:endParaRPr lang="ru-RU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кочевниками, </a:t>
            </a: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перегоняя скот с одного пастбища на другое, не имели постоянных поселений.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husain-off.ru/hg7n/images1/drm5-13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85750"/>
            <a:ext cx="190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http://www.husain-off.ru/hg7n/images1/drm5-13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214313"/>
            <a:ext cx="29241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6" descr="http://www.husain-off.ru/hg7n/images1/drm5-13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214313"/>
            <a:ext cx="16097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5786453"/>
            <a:ext cx="650085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Жители Палестины.</a:t>
            </a:r>
          </a:p>
        </p:txBody>
      </p:sp>
      <p:sp>
        <p:nvSpPr>
          <p:cNvPr id="6" name="Улыбающееся лицо 5">
            <a:hlinkClick r:id="rId5" action="ppaction://hlinksldjump"/>
          </p:cNvPr>
          <p:cNvSpPr/>
          <p:nvPr/>
        </p:nvSpPr>
        <p:spPr>
          <a:xfrm>
            <a:off x="8229600" y="5943600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radimir-hristos.narod2.ru/radimir_hristos_i_rim/naselenie-pales.jpg?rand=485220473964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429375" cy="3838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3857628"/>
            <a:ext cx="9144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Во главе еврейских племен стояли </a:t>
            </a:r>
            <a:endParaRPr lang="ru-RU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старейшины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. Они хранили в памяти предания о прошлом своего  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народа.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Эти предания вошли 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Библию. </a:t>
            </a:r>
            <a:r>
              <a:rPr lang="ru-RU" sz="3600" dirty="0" smtClean="0"/>
              <a:t> </a:t>
            </a:r>
            <a:endParaRPr lang="ru-RU" sz="3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Улыбающееся лицо 3">
            <a:hlinkClick r:id="rId3" action="ppaction://hlinksldjump"/>
          </p:cNvPr>
          <p:cNvSpPr/>
          <p:nvPr/>
        </p:nvSpPr>
        <p:spPr>
          <a:xfrm>
            <a:off x="8229600" y="5943600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358246" cy="75713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«Библия»  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на древнегреческом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языке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значит  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«книги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Первая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, наиболее древняя часть Библии,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называется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Ветхий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Завет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священная книга евреев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Улыбающееся лицо 2">
            <a:hlinkClick r:id="rId2" action="ppaction://hlinksldjump"/>
          </p:cNvPr>
          <p:cNvSpPr/>
          <p:nvPr/>
        </p:nvSpPr>
        <p:spPr>
          <a:xfrm>
            <a:off x="8229600" y="5943600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Содержимое 6" descr="http://dyvensvit.org/media/gallery/full/b/i/bibl.jp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54" y="0"/>
            <a:ext cx="2214546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72131" y="357166"/>
            <a:ext cx="3357587" cy="63907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С течением времени древние евреи пришли 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единобожию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стали почитать одного Бога — </a:t>
            </a:r>
            <a:r>
              <a:rPr lang="ru-RU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Яхве</a:t>
            </a: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. </a:t>
            </a:r>
          </a:p>
        </p:txBody>
      </p:sp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8229600" y="5943600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Содержимое 4" descr="http://image.newsru.com/pict/id/large/1370045_20110427171736.gif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7158" y="285728"/>
            <a:ext cx="5214974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556</Words>
  <Application>Microsoft Office PowerPoint</Application>
  <PresentationFormat>Экран (4:3)</PresentationFormat>
  <Paragraphs>107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Моисей выводит евреев из Египта.</vt:lpstr>
      <vt:lpstr>Презентация PowerPoint</vt:lpstr>
      <vt:lpstr>Презентация PowerPoint</vt:lpstr>
      <vt:lpstr>Почему их приняли люди как правила своей жизни? </vt:lpstr>
      <vt:lpstr>Презентация PowerPoint</vt:lpstr>
      <vt:lpstr>Раскройте смысл понятий</vt:lpstr>
      <vt:lpstr>ДОМАШНЕЕ  ЗАДАНИЕ</vt:lpstr>
      <vt:lpstr> МОЖНО  СОСТАВИТЬ  И  СИНКВЕЙН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Vlad12</cp:lastModifiedBy>
  <cp:revision>21</cp:revision>
  <dcterms:created xsi:type="dcterms:W3CDTF">2012-06-14T19:04:37Z</dcterms:created>
  <dcterms:modified xsi:type="dcterms:W3CDTF">2015-11-16T18:22:31Z</dcterms:modified>
</cp:coreProperties>
</file>