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Соотношения между сторонами и углами прямоугольного треугольника. Решение задач.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37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 (письменно)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3)</a:t>
            </a:r>
            <a:endParaRPr lang="ru-R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060848"/>
            <a:ext cx="3693566" cy="2370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25144"/>
            <a:ext cx="3449674" cy="391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4894" y="5301208"/>
            <a:ext cx="2621091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6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 (письменно)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4)</a:t>
            </a:r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44824"/>
            <a:ext cx="3568600" cy="2854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079" y="4941168"/>
            <a:ext cx="4390662" cy="44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5842" y="5661248"/>
            <a:ext cx="1555998" cy="356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6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работа. №1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32159044"/>
              </p:ext>
            </p:extLst>
          </p:nvPr>
        </p:nvGraphicFramePr>
        <p:xfrm>
          <a:off x="457200" y="1600200"/>
          <a:ext cx="7787208" cy="413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604"/>
                <a:gridCol w="3893604"/>
              </a:tblGrid>
              <a:tr h="11245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2</a:t>
                      </a:r>
                      <a:endParaRPr lang="ru-RU" dirty="0"/>
                    </a:p>
                  </a:txBody>
                  <a:tcPr/>
                </a:tc>
              </a:tr>
              <a:tr h="30085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08920"/>
            <a:ext cx="5011186" cy="1363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1088"/>
            <a:ext cx="4883497" cy="14587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065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работа. №2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2272163"/>
              </p:ext>
            </p:extLst>
          </p:nvPr>
        </p:nvGraphicFramePr>
        <p:xfrm>
          <a:off x="457200" y="1600200"/>
          <a:ext cx="7467600" cy="4853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99343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2</a:t>
                      </a:r>
                      <a:endParaRPr lang="ru-RU" dirty="0"/>
                    </a:p>
                  </a:txBody>
                  <a:tcPr/>
                </a:tc>
              </a:tr>
              <a:tr h="385970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762" y="2636912"/>
            <a:ext cx="4048125" cy="201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400604"/>
            <a:ext cx="3590925" cy="199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9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работа. №3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102890433"/>
              </p:ext>
            </p:extLst>
          </p:nvPr>
        </p:nvGraphicFramePr>
        <p:xfrm>
          <a:off x="457200" y="1600200"/>
          <a:ext cx="7467600" cy="4421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2</a:t>
                      </a:r>
                      <a:endParaRPr lang="ru-RU" dirty="0"/>
                    </a:p>
                  </a:txBody>
                  <a:tcPr/>
                </a:tc>
              </a:tr>
              <a:tr h="40502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9" y="2192940"/>
            <a:ext cx="6311289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293" y="4118693"/>
            <a:ext cx="6852702" cy="839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9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работа. №4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82097865"/>
              </p:ext>
            </p:extLst>
          </p:nvPr>
        </p:nvGraphicFramePr>
        <p:xfrm>
          <a:off x="457200" y="1600200"/>
          <a:ext cx="7467600" cy="470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Вариант 2</a:t>
                      </a:r>
                      <a:endParaRPr lang="ru-RU" dirty="0"/>
                    </a:p>
                  </a:txBody>
                  <a:tcPr/>
                </a:tc>
              </a:tr>
              <a:tr h="433828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32856"/>
            <a:ext cx="584835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703" y="3933056"/>
            <a:ext cx="5829300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094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1988840"/>
            <a:ext cx="3312368" cy="922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4723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 (устно)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44824"/>
            <a:ext cx="3816424" cy="26822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941168"/>
            <a:ext cx="5312700" cy="551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485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 (устно)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484784"/>
            <a:ext cx="4335164" cy="2388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50777"/>
            <a:ext cx="2115400" cy="363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5267796"/>
            <a:ext cx="1656184" cy="334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24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 (устно)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1066"/>
            <a:ext cx="4110756" cy="2586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60" y="4437111"/>
            <a:ext cx="3738339" cy="339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660" y="4941168"/>
            <a:ext cx="2309820" cy="439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24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 (устно)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556792"/>
            <a:ext cx="3762384" cy="2045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149080"/>
            <a:ext cx="3041129" cy="467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91952"/>
            <a:ext cx="3682974" cy="437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24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 (устно)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792308"/>
            <a:ext cx="2808312" cy="33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746" y="5301208"/>
            <a:ext cx="2451042" cy="360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195736" y="5301208"/>
            <a:ext cx="288032" cy="3600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9728" y="2050722"/>
            <a:ext cx="4274776" cy="2337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24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 (устно)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061402"/>
            <a:ext cx="3427138" cy="1982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869160"/>
            <a:ext cx="2050529" cy="47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24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 (письменно)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1)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8437" y="1916832"/>
            <a:ext cx="3266851" cy="221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365104"/>
            <a:ext cx="5500140" cy="504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00" y="5085184"/>
            <a:ext cx="2070851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241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 задач (письменно)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2)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44824"/>
            <a:ext cx="3736429" cy="2295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5124142"/>
            <a:ext cx="2952329" cy="386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466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</TotalTime>
  <Words>107</Words>
  <Application>Microsoft Office PowerPoint</Application>
  <PresentationFormat>Экран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Соотношения между сторонами и углами прямоугольного треугольника. Решение задач.</vt:lpstr>
      <vt:lpstr>Решение задач (устно)</vt:lpstr>
      <vt:lpstr>Решение задач (устно)</vt:lpstr>
      <vt:lpstr>Решение задач (устно)</vt:lpstr>
      <vt:lpstr>Решение задач (устно)</vt:lpstr>
      <vt:lpstr>Решение задач (устно)</vt:lpstr>
      <vt:lpstr>Решение задач (устно)</vt:lpstr>
      <vt:lpstr>Решение задач (письменно)</vt:lpstr>
      <vt:lpstr>Решение задач (письменно)</vt:lpstr>
      <vt:lpstr>Решение задач (письменно)</vt:lpstr>
      <vt:lpstr>Решение задач (письменно)</vt:lpstr>
      <vt:lpstr>Самостоятельная работа. №1</vt:lpstr>
      <vt:lpstr>Самостоятельная работа. №2</vt:lpstr>
      <vt:lpstr>Самостоятельная работа. №3</vt:lpstr>
      <vt:lpstr>Самостоятельная работа. №4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Соотношения между сторонами и углами прямоугольного треугольника. Решение задач.</dc:title>
  <cp:lastModifiedBy>Administrator</cp:lastModifiedBy>
  <cp:revision>5</cp:revision>
  <dcterms:modified xsi:type="dcterms:W3CDTF">2015-03-10T09:08:49Z</dcterms:modified>
</cp:coreProperties>
</file>