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2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90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14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959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810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2129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357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842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256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27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19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28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924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853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199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71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D885-277C-4676-8233-CB4A152C364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4114ED-6EEE-448F-8B31-F6380897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26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Слово и его значение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37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Синонимы – это слова, которые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856" y="2096195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Имеют противоположное значение, различное звучание и написание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Имеют схожее значение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, но разное звучание и написание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Имеют схожее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звучание и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написание,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но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разное значение </a:t>
            </a:r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677334" y="5859887"/>
            <a:ext cx="901522" cy="811369"/>
          </a:xfrm>
          <a:prstGeom prst="su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67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Антонимы – это слова, которые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92489" y="1930400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Имеют противоположное значение, различное звучание и написание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Имеют схожее значение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, но разное звучание и написание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Имеют схожее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звучание и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написание,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но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разное значение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un 4">
            <a:hlinkClick r:id="" action="ppaction://hlinkshowjump?jump=nextslide"/>
          </p:cNvPr>
          <p:cNvSpPr/>
          <p:nvPr/>
        </p:nvSpPr>
        <p:spPr>
          <a:xfrm>
            <a:off x="677334" y="5859887"/>
            <a:ext cx="901522" cy="811369"/>
          </a:xfrm>
          <a:prstGeom prst="su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3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Омонимы – это слова, которые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80365" y="1930400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Имеют противоположное значение, различное звучание и написание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Имеют схожее значение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, но разное звучание и написание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Имеют схожее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звучание и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написание,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но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разное значение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un 4">
            <a:hlinkClick r:id="" action="ppaction://hlinkshowjump?jump=nextslide"/>
          </p:cNvPr>
          <p:cNvSpPr/>
          <p:nvPr/>
        </p:nvSpPr>
        <p:spPr>
          <a:xfrm>
            <a:off x="677334" y="5859887"/>
            <a:ext cx="901522" cy="811369"/>
          </a:xfrm>
          <a:prstGeom prst="su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8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Найдите среди слов синоним к слову «РАДОСТНЫЙ»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728" y="3174308"/>
            <a:ext cx="3443905" cy="6598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hlinkClick r:id="rId2" action="ppaction://hlinksldjump"/>
              </a:rPr>
              <a:t>ГРУСТНЫЙ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1540" y="4673402"/>
            <a:ext cx="283335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sz="41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hlinkClick r:id="rId2" action="ppaction://hlinksldjump"/>
              </a:rPr>
              <a:t>РАДОСТЬ</a:t>
            </a:r>
            <a:endParaRPr lang="ru-RU" sz="41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8524" y="3060054"/>
            <a:ext cx="427578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1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hlinkClick r:id="rId3" action="ppaction://hlinksldjump"/>
              </a:rPr>
              <a:t>СЧАСТЛИВЫЙ</a:t>
            </a:r>
            <a:endParaRPr lang="ru-RU" sz="41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Sun 5">
            <a:hlinkClick r:id="" action="ppaction://hlinkshowjump?jump=nextslide"/>
          </p:cNvPr>
          <p:cNvSpPr/>
          <p:nvPr/>
        </p:nvSpPr>
        <p:spPr>
          <a:xfrm>
            <a:off x="677334" y="5859887"/>
            <a:ext cx="901522" cy="811369"/>
          </a:xfrm>
          <a:prstGeom prst="su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1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2278F"/>
                </a:solidFill>
              </a:rPr>
              <a:t>Найдите среди слов </a:t>
            </a:r>
            <a:r>
              <a:rPr lang="ru-RU" dirty="0" smtClean="0">
                <a:solidFill>
                  <a:srgbClr val="92278F"/>
                </a:solidFill>
              </a:rPr>
              <a:t>антоним </a:t>
            </a:r>
            <a:r>
              <a:rPr lang="ru-RU" dirty="0">
                <a:solidFill>
                  <a:srgbClr val="92278F"/>
                </a:solidFill>
              </a:rPr>
              <a:t>к слову «РАДОСТНЫЙ»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386366" y="2749743"/>
            <a:ext cx="33356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hlinkClick r:id="rId2" action="ppaction://hlinksldjump"/>
              </a:rPr>
              <a:t>РАДОСТЬ</a:t>
            </a:r>
            <a:endParaRPr lang="ru-RU" sz="4800" b="1" dirty="0" smtClean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4428" y="2472744"/>
            <a:ext cx="35288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hlinkClick r:id="rId3" action="ppaction://hlinksldjump"/>
              </a:rPr>
              <a:t>ГРУСТНЫЙ</a:t>
            </a:r>
            <a:endParaRPr lang="ru-RU" sz="4400" b="1" dirty="0" smtClean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99257" y="4551315"/>
            <a:ext cx="5042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hlinkClick r:id="rId2" action="ppaction://hlinksldjump"/>
              </a:rPr>
              <a:t>СЧАСТЛИВЫЙ</a:t>
            </a:r>
            <a:endParaRPr lang="ru-RU" sz="4800" b="1" dirty="0" smtClean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sp>
        <p:nvSpPr>
          <p:cNvPr id="7" name="Sun 6">
            <a:hlinkClick r:id="" action="ppaction://hlinkshowjump?jump=nextslide"/>
          </p:cNvPr>
          <p:cNvSpPr/>
          <p:nvPr/>
        </p:nvSpPr>
        <p:spPr>
          <a:xfrm>
            <a:off x="677334" y="5859887"/>
            <a:ext cx="901522" cy="811369"/>
          </a:xfrm>
          <a:prstGeom prst="su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6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rgbClr val="92278F"/>
                </a:solidFill>
              </a:rPr>
              <a:t>И</a:t>
            </a:r>
            <a:r>
              <a:rPr lang="ru-RU" b="1" u="sng" dirty="0" smtClean="0">
                <a:solidFill>
                  <a:srgbClr val="92278F"/>
                </a:solidFill>
              </a:rPr>
              <a:t>з четверостишия к </a:t>
            </a:r>
            <a:r>
              <a:rPr lang="ru-RU" b="1" u="sng" dirty="0" smtClean="0">
                <a:solidFill>
                  <a:srgbClr val="92278F"/>
                </a:solidFill>
              </a:rPr>
              <a:t>слову«ключ»</a:t>
            </a:r>
            <a:r>
              <a:rPr lang="ru-RU" b="1" u="sng" dirty="0" smtClean="0">
                <a:solidFill>
                  <a:srgbClr val="92278F"/>
                </a:solidFill>
              </a:rPr>
              <a:t> подберите омоним</a:t>
            </a:r>
            <a:r>
              <a:rPr lang="ru-RU" dirty="0" smtClean="0">
                <a:solidFill>
                  <a:srgbClr val="92278F"/>
                </a:solidFill>
              </a:rPr>
              <a:t/>
            </a:r>
            <a:br>
              <a:rPr lang="ru-RU" dirty="0" smtClean="0">
                <a:solidFill>
                  <a:srgbClr val="92278F"/>
                </a:solidFill>
              </a:rPr>
            </a:br>
            <a:r>
              <a:rPr lang="ru-RU" dirty="0" smtClean="0"/>
              <a:t>Из тёплой земли, под горой, средь травы,</a:t>
            </a:r>
            <a:br>
              <a:rPr lang="ru-RU" dirty="0" smtClean="0"/>
            </a:br>
            <a:r>
              <a:rPr lang="ru-RU" dirty="0" smtClean="0"/>
              <a:t>Бьёт </a:t>
            </a:r>
            <a:r>
              <a:rPr lang="ru-RU" dirty="0" smtClean="0"/>
              <a:t>ключ родниковой, хрустальной воды.</a:t>
            </a:r>
            <a:br>
              <a:rPr lang="ru-RU" dirty="0" smtClean="0"/>
            </a:br>
            <a:r>
              <a:rPr lang="ru-RU" dirty="0" smtClean="0"/>
              <a:t>И ива раскинула ветви свои,</a:t>
            </a:r>
            <a:br>
              <a:rPr lang="ru-RU" dirty="0" smtClean="0"/>
            </a:br>
            <a:r>
              <a:rPr lang="ru-RU" dirty="0" smtClean="0"/>
              <a:t>Под ней нашёл путник свой отдых в тиши.</a:t>
            </a:r>
            <a:r>
              <a:rPr lang="ru-RU" dirty="0" smtClean="0">
                <a:solidFill>
                  <a:srgbClr val="92278F"/>
                </a:solidFill>
              </a:rPr>
              <a:t/>
            </a:r>
            <a:br>
              <a:rPr lang="ru-RU" dirty="0" smtClean="0">
                <a:solidFill>
                  <a:srgbClr val="92278F"/>
                </a:solidFill>
              </a:rPr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097" y="4102429"/>
            <a:ext cx="1679500" cy="6598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ЛУЖА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8865" y="4367475"/>
            <a:ext cx="27045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ЗОЛОТОЙ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0509" y="4345569"/>
            <a:ext cx="244698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РОДНИК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599" y="5610555"/>
            <a:ext cx="445609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Дверной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ключ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un 6">
            <a:hlinkClick r:id="" action="ppaction://hlinkshowjump?jump=firstslide"/>
          </p:cNvPr>
          <p:cNvSpPr/>
          <p:nvPr/>
        </p:nvSpPr>
        <p:spPr>
          <a:xfrm>
            <a:off x="620572" y="5633111"/>
            <a:ext cx="901522" cy="811369"/>
          </a:xfrm>
          <a:prstGeom prst="su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172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МОЛОДЕЦ!!!</a:t>
            </a:r>
            <a:endParaRPr lang="ru-RU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pp.vk.me/c306100/v306100569/1dcc/DHCogcUHA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0589" y="1831797"/>
            <a:ext cx="5753100" cy="486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lastslideviewed" highlightClick="1"/>
          </p:cNvPr>
          <p:cNvSpPr/>
          <p:nvPr/>
        </p:nvSpPr>
        <p:spPr>
          <a:xfrm>
            <a:off x="930442" y="5614737"/>
            <a:ext cx="1106905" cy="818147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8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Попробуй еще раз</a:t>
            </a:r>
            <a:endParaRPr lang="ru-RU" sz="54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http://i007.radikal.ru/0805/31/d607d47aaf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6651" y="2068020"/>
            <a:ext cx="47625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омой 2">
            <a:hlinkClick r:id="" action="ppaction://hlinkshowjump?jump=lastslideviewed" highlightClick="1"/>
          </p:cNvPr>
          <p:cNvSpPr/>
          <p:nvPr/>
        </p:nvSpPr>
        <p:spPr>
          <a:xfrm>
            <a:off x="677334" y="5791200"/>
            <a:ext cx="1215634" cy="818147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6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141</Words>
  <Application>Microsoft Office PowerPoint</Application>
  <PresentationFormat>Произвольный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Facet</vt:lpstr>
      <vt:lpstr>Слово и его значение</vt:lpstr>
      <vt:lpstr>Синонимы – это слова, которые</vt:lpstr>
      <vt:lpstr>Антонимы – это слова, которые</vt:lpstr>
      <vt:lpstr>Омонимы – это слова, которые</vt:lpstr>
      <vt:lpstr>Найдите среди слов синоним к слову «РАДОСТНЫЙ»</vt:lpstr>
      <vt:lpstr>Найдите среди слов антоним к слову «РАДОСТНЫЙ»</vt:lpstr>
      <vt:lpstr>Из четверостишия к слову«ключ» подберите омоним Из тёплой земли, под горой, средь травы, Бьёт ключ родниковой, хрустальной воды. И ива раскинула ветви свои, Под ней нашёл путник свой отдых в тиши. </vt:lpstr>
      <vt:lpstr>МОЛОДЕЦ!!!</vt:lpstr>
      <vt:lpstr>Попробуй еще раз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и его значение</dc:title>
  <dc:creator>alekcey</dc:creator>
  <cp:lastModifiedBy>Aleksey</cp:lastModifiedBy>
  <cp:revision>11</cp:revision>
  <dcterms:created xsi:type="dcterms:W3CDTF">2015-10-25T14:19:49Z</dcterms:created>
  <dcterms:modified xsi:type="dcterms:W3CDTF">2015-11-17T16:55:30Z</dcterms:modified>
</cp:coreProperties>
</file>