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999F-0118-4450-9BA3-BB2BD06076CF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D516-F6A8-4A2D-9442-92DE0BF31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999F-0118-4450-9BA3-BB2BD06076CF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D516-F6A8-4A2D-9442-92DE0BF31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999F-0118-4450-9BA3-BB2BD06076CF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D516-F6A8-4A2D-9442-92DE0BF31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999F-0118-4450-9BA3-BB2BD06076CF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D516-F6A8-4A2D-9442-92DE0BF31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999F-0118-4450-9BA3-BB2BD06076CF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D516-F6A8-4A2D-9442-92DE0BF31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999F-0118-4450-9BA3-BB2BD06076CF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D516-F6A8-4A2D-9442-92DE0BF31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999F-0118-4450-9BA3-BB2BD06076CF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D516-F6A8-4A2D-9442-92DE0BF31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999F-0118-4450-9BA3-BB2BD06076CF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D516-F6A8-4A2D-9442-92DE0BF31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999F-0118-4450-9BA3-BB2BD06076CF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D516-F6A8-4A2D-9442-92DE0BF31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999F-0118-4450-9BA3-BB2BD06076CF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D516-F6A8-4A2D-9442-92DE0BF31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999F-0118-4450-9BA3-BB2BD06076CF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D516-F6A8-4A2D-9442-92DE0BF31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4999F-0118-4450-9BA3-BB2BD06076CF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9D516-F6A8-4A2D-9442-92DE0BF31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Тест по Visual Basic,Display Only,A,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ьга\Desktop\images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134672" cy="2882751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bg1"/>
                </a:solidFill>
              </a:rPr>
              <a:t>Visual Basic</a:t>
            </a:r>
            <a:endParaRPr lang="ru-RU" sz="8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9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Ольга\Desktop\images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836712"/>
            <a:ext cx="91440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dirty="0">
                <a:solidFill>
                  <a:schemeClr val="bg1"/>
                </a:solidFill>
              </a:rPr>
              <a:t>Цикл – это:</a:t>
            </a:r>
          </a:p>
          <a:p>
            <a:pPr marL="1200150" lvl="1" indent="-742950">
              <a:buFont typeface="+mj-lt"/>
              <a:buAutoNum type="alphaUcPeriod"/>
            </a:pPr>
            <a:r>
              <a:rPr lang="ru-RU" sz="3600" dirty="0">
                <a:solidFill>
                  <a:schemeClr val="bg1"/>
                </a:solidFill>
              </a:rPr>
              <a:t>Строгая последовательность действий, ведущая к конечному результату</a:t>
            </a:r>
          </a:p>
          <a:p>
            <a:pPr marL="1200150" lvl="1" indent="-742950">
              <a:buFont typeface="+mj-lt"/>
              <a:buAutoNum type="alphaUcPeriod"/>
            </a:pPr>
            <a:r>
              <a:rPr lang="ru-RU" sz="3600" dirty="0">
                <a:solidFill>
                  <a:schemeClr val="bg1"/>
                </a:solidFill>
              </a:rPr>
              <a:t>Неповторяемая последовательность действий</a:t>
            </a:r>
          </a:p>
          <a:p>
            <a:pPr marL="1200150" lvl="1" indent="-742950">
              <a:buFont typeface="+mj-lt"/>
              <a:buAutoNum type="alphaUcPeriod"/>
            </a:pPr>
            <a:r>
              <a:rPr lang="ru-RU" sz="3600" dirty="0">
                <a:solidFill>
                  <a:schemeClr val="bg1"/>
                </a:solidFill>
              </a:rPr>
              <a:t>Повторяемая последовательность действий</a:t>
            </a:r>
          </a:p>
          <a:p>
            <a:pPr marL="1200150" lvl="1" indent="-742950">
              <a:buFont typeface="+mj-lt"/>
              <a:buAutoNum type="alphaUcPeriod"/>
            </a:pPr>
            <a:r>
              <a:rPr lang="ru-RU" sz="3600" dirty="0">
                <a:solidFill>
                  <a:schemeClr val="bg1"/>
                </a:solidFill>
              </a:rPr>
              <a:t>Последовательность разных действий</a:t>
            </a:r>
          </a:p>
          <a:p>
            <a:pPr marL="1200150" lvl="1" indent="-742950">
              <a:buFont typeface="+mj-lt"/>
              <a:buAutoNum type="alphaUcPeriod"/>
            </a:pP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0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Ольга\Desktop\images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3568" y="476672"/>
            <a:ext cx="79928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dirty="0">
                <a:solidFill>
                  <a:schemeClr val="bg1"/>
                </a:solidFill>
              </a:rPr>
              <a:t>Каким знаком препинания разделяются объект и метод в записи программного кода:</a:t>
            </a:r>
          </a:p>
          <a:p>
            <a:pPr marL="1200150" lvl="1" indent="-742950">
              <a:buFont typeface="+mj-lt"/>
              <a:buAutoNum type="alphaUcPeriod"/>
            </a:pPr>
            <a:r>
              <a:rPr lang="ru-RU" sz="4400" dirty="0">
                <a:solidFill>
                  <a:schemeClr val="bg1"/>
                </a:solidFill>
              </a:rPr>
              <a:t>Двоеточие</a:t>
            </a:r>
          </a:p>
          <a:p>
            <a:pPr marL="1200150" lvl="1" indent="-742950">
              <a:buFont typeface="+mj-lt"/>
              <a:buAutoNum type="alphaUcPeriod"/>
            </a:pPr>
            <a:r>
              <a:rPr lang="ru-RU" sz="4400" dirty="0">
                <a:solidFill>
                  <a:schemeClr val="bg1"/>
                </a:solidFill>
              </a:rPr>
              <a:t>Точка</a:t>
            </a:r>
          </a:p>
          <a:p>
            <a:pPr marL="1200150" lvl="1" indent="-742950">
              <a:buFont typeface="+mj-lt"/>
              <a:buAutoNum type="alphaUcPeriod"/>
            </a:pPr>
            <a:r>
              <a:rPr lang="ru-RU" sz="4400" dirty="0">
                <a:solidFill>
                  <a:schemeClr val="bg1"/>
                </a:solidFill>
              </a:rPr>
              <a:t>Запятая</a:t>
            </a:r>
          </a:p>
          <a:p>
            <a:pPr marL="1200150" lvl="1" indent="-742950">
              <a:buFont typeface="+mj-lt"/>
              <a:buAutoNum type="alphaUcPeriod"/>
            </a:pPr>
            <a:r>
              <a:rPr lang="ru-RU" sz="4400" dirty="0">
                <a:solidFill>
                  <a:schemeClr val="bg1"/>
                </a:solidFill>
              </a:rPr>
              <a:t>Точка с запятой</a:t>
            </a:r>
          </a:p>
          <a:p>
            <a:pPr marL="1200150" lvl="1" indent="-742950">
              <a:buFont typeface="+mj-lt"/>
              <a:buAutoNum type="alphaUcPeriod"/>
            </a:pP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1,4 Answers,A,60,61,41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Ольга\Desktop\images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3568" y="1052736"/>
            <a:ext cx="79928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dirty="0">
                <a:solidFill>
                  <a:schemeClr val="bg1"/>
                </a:solidFill>
              </a:rPr>
              <a:t>Какой метод устанавливает фон объекта:</a:t>
            </a:r>
          </a:p>
          <a:p>
            <a:pPr marL="1200150" lvl="1" indent="-742950">
              <a:buFont typeface="+mj-lt"/>
              <a:buAutoNum type="alphaUcPeriod"/>
            </a:pPr>
            <a:r>
              <a:rPr lang="en-US" sz="4400" dirty="0" err="1">
                <a:solidFill>
                  <a:schemeClr val="bg1"/>
                </a:solidFill>
              </a:rPr>
              <a:t>BackColor</a:t>
            </a:r>
            <a:endParaRPr lang="ru-RU" sz="44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lphaUcPeriod"/>
            </a:pPr>
            <a:r>
              <a:rPr lang="en-US" sz="4400" dirty="0" err="1">
                <a:solidFill>
                  <a:schemeClr val="bg1"/>
                </a:solidFill>
              </a:rPr>
              <a:t>Fon</a:t>
            </a:r>
            <a:endParaRPr lang="ru-RU" sz="44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Font</a:t>
            </a:r>
            <a:endParaRPr lang="ru-RU" sz="44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Color</a:t>
            </a:r>
            <a:endParaRPr lang="ru-RU" sz="44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lphaUcPeriod"/>
            </a:pP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2,4 Answers,B,60,67,25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Ольга\Desktop\images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3568" y="1052736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dirty="0">
                <a:solidFill>
                  <a:schemeClr val="bg1"/>
                </a:solidFill>
              </a:rPr>
              <a:t>Форма записи цикла:</a:t>
            </a:r>
          </a:p>
          <a:p>
            <a:pPr marL="1200150" lvl="1" indent="-742950">
              <a:buFont typeface="+mj-lt"/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For…… To……..Next</a:t>
            </a:r>
            <a:endParaRPr lang="ru-RU" sz="44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For…….To…….Do</a:t>
            </a:r>
            <a:endParaRPr lang="ru-RU" sz="44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For:…….. To</a:t>
            </a:r>
            <a:endParaRPr lang="ru-RU" sz="44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For…....To……..For </a:t>
            </a:r>
            <a:endParaRPr lang="ru-RU" sz="44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lphaUcPeriod"/>
            </a:pP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3,4 Answers,C,60,71,25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Ольга\Desktop\images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55576" y="332656"/>
            <a:ext cx="799288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dirty="0">
                <a:solidFill>
                  <a:schemeClr val="bg1"/>
                </a:solidFill>
              </a:rPr>
              <a:t>Цикл с условием выполняется до тех пор, пока…..</a:t>
            </a:r>
          </a:p>
          <a:p>
            <a:pPr marL="1200150" lvl="1" indent="-742950">
              <a:buFont typeface="+mj-lt"/>
              <a:buAutoNum type="alphaUcPeriod"/>
            </a:pPr>
            <a:r>
              <a:rPr lang="ru-RU" sz="4400" dirty="0">
                <a:solidFill>
                  <a:schemeClr val="bg1"/>
                </a:solidFill>
              </a:rPr>
              <a:t>Переменная пройдет все значения</a:t>
            </a:r>
          </a:p>
          <a:p>
            <a:pPr marL="1200150" lvl="1" indent="-742950">
              <a:buFont typeface="+mj-lt"/>
              <a:buAutoNum type="alphaUcPeriod"/>
            </a:pPr>
            <a:r>
              <a:rPr lang="ru-RU" sz="4400" dirty="0">
                <a:solidFill>
                  <a:schemeClr val="bg1"/>
                </a:solidFill>
              </a:rPr>
              <a:t>Условие ложно</a:t>
            </a:r>
          </a:p>
          <a:p>
            <a:pPr marL="1200150" lvl="1" indent="-742950">
              <a:buFont typeface="+mj-lt"/>
              <a:buAutoNum type="alphaUcPeriod"/>
            </a:pPr>
            <a:r>
              <a:rPr lang="ru-RU" sz="4400" dirty="0">
                <a:solidFill>
                  <a:schemeClr val="bg1"/>
                </a:solidFill>
              </a:rPr>
              <a:t>Условие истинно</a:t>
            </a:r>
          </a:p>
          <a:p>
            <a:pPr marL="1200150" lvl="1" indent="-742950">
              <a:buFont typeface="+mj-lt"/>
              <a:buAutoNum type="alphaUcPeriod"/>
            </a:pPr>
            <a:r>
              <a:rPr lang="ru-RU" sz="4400" dirty="0">
                <a:solidFill>
                  <a:schemeClr val="bg1"/>
                </a:solidFill>
              </a:rPr>
              <a:t>Переменная не прошла все значения</a:t>
            </a:r>
          </a:p>
          <a:p>
            <a:pPr marL="1200150" lvl="1" indent="-742950">
              <a:buFont typeface="+mj-lt"/>
              <a:buAutoNum type="alphaUcPeriod"/>
            </a:pP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Ольга\Desktop\images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1124744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dirty="0">
                <a:solidFill>
                  <a:schemeClr val="bg1"/>
                </a:solidFill>
              </a:rPr>
              <a:t>С какого слова должна начинаться программа на </a:t>
            </a:r>
            <a:r>
              <a:rPr lang="en-US" sz="4400" dirty="0">
                <a:solidFill>
                  <a:schemeClr val="bg1"/>
                </a:solidFill>
              </a:rPr>
              <a:t>Visual Basic</a:t>
            </a:r>
            <a:r>
              <a:rPr lang="ru-RU" sz="4400" dirty="0">
                <a:solidFill>
                  <a:schemeClr val="bg1"/>
                </a:solidFill>
              </a:rPr>
              <a:t>?</a:t>
            </a:r>
          </a:p>
          <a:p>
            <a:pPr marL="1200150" lvl="1" indent="-742950">
              <a:buFont typeface="+mj-lt"/>
              <a:buAutoNum type="alphaUcPeriod"/>
            </a:pPr>
            <a:r>
              <a:rPr lang="ru-RU" sz="4400" dirty="0">
                <a:solidFill>
                  <a:schemeClr val="bg1"/>
                </a:solidFill>
              </a:rPr>
              <a:t>Начало</a:t>
            </a:r>
          </a:p>
          <a:p>
            <a:pPr marL="1200150" lvl="1" indent="-742950">
              <a:buFont typeface="+mj-lt"/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Private Sub</a:t>
            </a:r>
            <a:endParaRPr lang="ru-RU" sz="44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Program</a:t>
            </a:r>
            <a:endParaRPr lang="ru-RU" sz="44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CRT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Ольга\Desktop\images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692696"/>
            <a:ext cx="80283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dirty="0">
                <a:solidFill>
                  <a:schemeClr val="bg1"/>
                </a:solidFill>
              </a:rPr>
              <a:t>Переменная, используемая для ввода текста:</a:t>
            </a:r>
          </a:p>
          <a:p>
            <a:pPr marL="1200150" lvl="1" indent="-742950">
              <a:buFont typeface="+mj-lt"/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String</a:t>
            </a:r>
            <a:endParaRPr lang="ru-RU" sz="44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Integer</a:t>
            </a:r>
            <a:endParaRPr lang="ru-RU" sz="44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Byte</a:t>
            </a:r>
            <a:endParaRPr lang="ru-RU" sz="44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Loop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3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Ольга\Desktop\images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692696"/>
            <a:ext cx="80283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dirty="0">
                <a:solidFill>
                  <a:schemeClr val="bg1"/>
                </a:solidFill>
              </a:rPr>
              <a:t>Переменная, используемая для ввода целых неотрицательных чисел от 0 до 255</a:t>
            </a:r>
          </a:p>
          <a:p>
            <a:pPr marL="1200150" lvl="1" indent="-742950">
              <a:buFont typeface="+mj-lt"/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String</a:t>
            </a:r>
            <a:endParaRPr lang="ru-RU" sz="44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Integer</a:t>
            </a:r>
            <a:endParaRPr lang="ru-RU" sz="44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Byte</a:t>
            </a:r>
            <a:endParaRPr lang="ru-RU" sz="44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Loop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4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Ольга\Desktop\images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35088" y="1124744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dirty="0">
                <a:solidFill>
                  <a:schemeClr val="bg1"/>
                </a:solidFill>
              </a:rPr>
              <a:t>Оператор для назначения переменной:</a:t>
            </a:r>
          </a:p>
          <a:p>
            <a:pPr marL="1200150" lvl="1" indent="-742950">
              <a:buFont typeface="+mj-lt"/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For</a:t>
            </a:r>
            <a:endParaRPr lang="ru-RU" sz="44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Else</a:t>
            </a:r>
            <a:endParaRPr lang="ru-RU" sz="44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Do</a:t>
            </a:r>
            <a:endParaRPr lang="ru-RU" sz="44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Dim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5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Ольга\Desktop\images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35088" y="1124744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dirty="0">
                <a:solidFill>
                  <a:schemeClr val="bg1"/>
                </a:solidFill>
              </a:rPr>
              <a:t>Какое свойство нужно изменить для кнопки, чтоб изменить надпись на ней?</a:t>
            </a:r>
          </a:p>
          <a:p>
            <a:pPr marL="1200150" lvl="1" indent="-742950">
              <a:buFont typeface="+mj-lt"/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Text</a:t>
            </a:r>
            <a:endParaRPr lang="ru-RU" sz="44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Name</a:t>
            </a:r>
            <a:endParaRPr lang="ru-RU" sz="44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Caption</a:t>
            </a:r>
            <a:endParaRPr lang="ru-RU" sz="44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lphaUcPeriod"/>
            </a:pPr>
            <a:r>
              <a:rPr lang="en-US" sz="4400" dirty="0" err="1">
                <a:solidFill>
                  <a:schemeClr val="bg1"/>
                </a:solidFill>
              </a:rPr>
              <a:t>BackColor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6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Ольга\Desktop\images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124744"/>
            <a:ext cx="9324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dirty="0">
                <a:solidFill>
                  <a:schemeClr val="bg1"/>
                </a:solidFill>
              </a:rPr>
              <a:t>Что такое линейный алгоритм?</a:t>
            </a:r>
          </a:p>
          <a:p>
            <a:pPr marL="1200150" lvl="1" indent="-742950">
              <a:buFont typeface="+mj-lt"/>
              <a:buAutoNum type="alphaUcPeriod"/>
            </a:pPr>
            <a:r>
              <a:rPr lang="ru-RU" sz="3600" dirty="0">
                <a:solidFill>
                  <a:schemeClr val="bg1"/>
                </a:solidFill>
              </a:rPr>
              <a:t>Алгоритм, в котором все строки одинаковой длины</a:t>
            </a:r>
          </a:p>
          <a:p>
            <a:pPr marL="1200150" lvl="1" indent="-742950">
              <a:buFont typeface="+mj-lt"/>
              <a:buAutoNum type="alphaUcPeriod"/>
            </a:pPr>
            <a:r>
              <a:rPr lang="ru-RU" sz="3600" dirty="0">
                <a:solidFill>
                  <a:schemeClr val="bg1"/>
                </a:solidFill>
              </a:rPr>
              <a:t>Алгоритм, который выводит правильный ответ</a:t>
            </a:r>
          </a:p>
          <a:p>
            <a:pPr marL="1200150" lvl="1" indent="-742950">
              <a:buFont typeface="+mj-lt"/>
              <a:buAutoNum type="alphaUcPeriod"/>
            </a:pPr>
            <a:r>
              <a:rPr lang="ru-RU" sz="3600" dirty="0">
                <a:solidFill>
                  <a:schemeClr val="bg1"/>
                </a:solidFill>
              </a:rPr>
              <a:t>Алгоритм, в котором нет ошибок</a:t>
            </a:r>
          </a:p>
          <a:p>
            <a:pPr marL="1200150" lvl="1" indent="-742950">
              <a:buFont typeface="+mj-lt"/>
              <a:buAutoNum type="alphaUcPeriod"/>
            </a:pPr>
            <a:r>
              <a:rPr lang="ru-RU" sz="3600" dirty="0">
                <a:solidFill>
                  <a:schemeClr val="bg1"/>
                </a:solidFill>
              </a:rPr>
              <a:t>Алгоритм, в котором от начала до конца можно пройти только одним путем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7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Ольга\Desktop\images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1124744"/>
            <a:ext cx="93245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dirty="0">
                <a:solidFill>
                  <a:schemeClr val="bg1"/>
                </a:solidFill>
              </a:rPr>
              <a:t>Полная форма записи условного оператора:</a:t>
            </a:r>
          </a:p>
          <a:p>
            <a:pPr marL="1200150" lvl="1" indent="-742950">
              <a:buFont typeface="+mj-lt"/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If ……….. Then……… Else</a:t>
            </a:r>
            <a:endParaRPr lang="ru-RU" sz="44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If ……….. Else………..Then</a:t>
            </a:r>
            <a:endParaRPr lang="ru-RU" sz="44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If ………..Then………..End</a:t>
            </a:r>
            <a:endParaRPr lang="ru-RU" sz="44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If ………..Else…………End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8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Ольга\Desktop\images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476672"/>
            <a:ext cx="91440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dirty="0">
                <a:solidFill>
                  <a:schemeClr val="bg1"/>
                </a:solidFill>
              </a:rPr>
              <a:t>Разветвляющийся алгоритм – это:</a:t>
            </a:r>
          </a:p>
          <a:p>
            <a:pPr marL="1200150" lvl="1" indent="-742950">
              <a:buFont typeface="+mj-lt"/>
              <a:buAutoNum type="alphaUcPeriod"/>
            </a:pPr>
            <a:r>
              <a:rPr lang="ru-RU" sz="3600" dirty="0">
                <a:solidFill>
                  <a:schemeClr val="bg1"/>
                </a:solidFill>
              </a:rPr>
              <a:t>Алгоритм, в котором от начала до конца можно пройти только одним путем</a:t>
            </a:r>
          </a:p>
          <a:p>
            <a:pPr marL="1200150" lvl="1" indent="-742950">
              <a:buFont typeface="+mj-lt"/>
              <a:buAutoNum type="alphaUcPeriod"/>
            </a:pPr>
            <a:r>
              <a:rPr lang="ru-RU" sz="3600" dirty="0">
                <a:solidFill>
                  <a:schemeClr val="bg1"/>
                </a:solidFill>
              </a:rPr>
              <a:t>Алгоритм, который выводит правильный ответ</a:t>
            </a:r>
          </a:p>
          <a:p>
            <a:pPr marL="1200150" lvl="1" indent="-742950">
              <a:buFont typeface="+mj-lt"/>
              <a:buAutoNum type="alphaUcPeriod"/>
            </a:pPr>
            <a:r>
              <a:rPr lang="ru-RU" sz="3600" dirty="0">
                <a:solidFill>
                  <a:schemeClr val="bg1"/>
                </a:solidFill>
              </a:rPr>
              <a:t>Алгоритм, в котором в зависимости от условия выполняется та или иная серия команд</a:t>
            </a:r>
          </a:p>
          <a:p>
            <a:pPr marL="1200150" lvl="1" indent="-742950">
              <a:buFont typeface="+mj-lt"/>
              <a:buAutoNum type="alphaUcPeriod"/>
            </a:pPr>
            <a:r>
              <a:rPr lang="ru-RU" sz="3600" dirty="0">
                <a:solidFill>
                  <a:schemeClr val="bg1"/>
                </a:solidFill>
              </a:rPr>
              <a:t>Алгоритм, в котором есть повторения</a:t>
            </a:r>
          </a:p>
          <a:p>
            <a:pPr marL="1200150" lvl="1" indent="-742950">
              <a:buFont typeface="+mj-lt"/>
              <a:buAutoNum type="alphaUcPeriod"/>
            </a:pP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272</Words>
  <Application>Microsoft Office PowerPoint</Application>
  <PresentationFormat>Экран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Visual Basic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Basic</dc:title>
  <dc:creator>Ольга</dc:creator>
  <cp:lastModifiedBy>user</cp:lastModifiedBy>
  <cp:revision>16</cp:revision>
  <dcterms:created xsi:type="dcterms:W3CDTF">2015-01-24T17:21:10Z</dcterms:created>
  <dcterms:modified xsi:type="dcterms:W3CDTF">2015-02-25T10:04:12Z</dcterms:modified>
</cp:coreProperties>
</file>