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56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30E5-6F01-458D-8CC7-C3F2AA01916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3109-7505-42A9-8923-1AC6AACEE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6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30E5-6F01-458D-8CC7-C3F2AA01916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3109-7505-42A9-8923-1AC6AACEE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775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30E5-6F01-458D-8CC7-C3F2AA01916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3109-7505-42A9-8923-1AC6AACEE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28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30E5-6F01-458D-8CC7-C3F2AA01916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3109-7505-42A9-8923-1AC6AACEE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68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30E5-6F01-458D-8CC7-C3F2AA01916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3109-7505-42A9-8923-1AC6AACEE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25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30E5-6F01-458D-8CC7-C3F2AA01916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3109-7505-42A9-8923-1AC6AACEE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40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30E5-6F01-458D-8CC7-C3F2AA01916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3109-7505-42A9-8923-1AC6AACEE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20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30E5-6F01-458D-8CC7-C3F2AA01916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3109-7505-42A9-8923-1AC6AACEE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86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30E5-6F01-458D-8CC7-C3F2AA01916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3109-7505-42A9-8923-1AC6AACEE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11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30E5-6F01-458D-8CC7-C3F2AA01916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3109-7505-42A9-8923-1AC6AACEE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99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30E5-6F01-458D-8CC7-C3F2AA01916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3109-7505-42A9-8923-1AC6AACEE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9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030E5-6F01-458D-8CC7-C3F2AA01916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03109-7505-42A9-8923-1AC6AACEE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74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Сервисы </a:t>
            </a:r>
            <a:r>
              <a:rPr lang="en-US" dirty="0" smtClean="0"/>
              <a:t>Google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2952328" cy="129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2898" y="3906982"/>
            <a:ext cx="48659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Облачное хранилище данных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96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" y="0"/>
            <a:ext cx="9134369" cy="836712"/>
          </a:xfrm>
        </p:spPr>
        <p:txBody>
          <a:bodyPr>
            <a:noAutofit/>
          </a:bodyPr>
          <a:lstStyle/>
          <a:p>
            <a:r>
              <a:rPr lang="ru-RU" sz="2400" dirty="0" smtClean="0"/>
              <a:t>Шаг </a:t>
            </a:r>
            <a:r>
              <a:rPr lang="en-US" sz="2400" dirty="0" smtClean="0"/>
              <a:t>3</a:t>
            </a:r>
            <a:r>
              <a:rPr lang="ru-RU" sz="2400" dirty="0" smtClean="0"/>
              <a:t>. Скачать установщик </a:t>
            </a:r>
            <a:r>
              <a:rPr lang="en-US" sz="2400" dirty="0" smtClean="0"/>
              <a:t>Google Drive</a:t>
            </a:r>
            <a:endParaRPr lang="ru-RU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48481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7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" y="0"/>
            <a:ext cx="9134369" cy="836712"/>
          </a:xfrm>
        </p:spPr>
        <p:txBody>
          <a:bodyPr>
            <a:noAutofit/>
          </a:bodyPr>
          <a:lstStyle/>
          <a:p>
            <a:r>
              <a:rPr lang="ru-RU" sz="2400" dirty="0" smtClean="0"/>
              <a:t>Шаг </a:t>
            </a:r>
            <a:r>
              <a:rPr lang="en-US" sz="2400" dirty="0" smtClean="0"/>
              <a:t>3</a:t>
            </a:r>
            <a:r>
              <a:rPr lang="ru-RU" sz="2400" dirty="0" smtClean="0"/>
              <a:t>. Скачать установщик </a:t>
            </a:r>
            <a:r>
              <a:rPr lang="en-US" sz="2400" dirty="0" smtClean="0"/>
              <a:t>Google Drive</a:t>
            </a:r>
            <a:endParaRPr lang="ru-RU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5616624" cy="461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8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" y="0"/>
            <a:ext cx="9134369" cy="836712"/>
          </a:xfrm>
        </p:spPr>
        <p:txBody>
          <a:bodyPr>
            <a:noAutofit/>
          </a:bodyPr>
          <a:lstStyle/>
          <a:p>
            <a:r>
              <a:rPr lang="ru-RU" sz="2400" dirty="0" smtClean="0"/>
              <a:t>Шаг </a:t>
            </a:r>
            <a:r>
              <a:rPr lang="en-US" sz="2400" dirty="0" smtClean="0"/>
              <a:t>4</a:t>
            </a:r>
            <a:r>
              <a:rPr lang="ru-RU" sz="2400" dirty="0" smtClean="0"/>
              <a:t>. Установить </a:t>
            </a:r>
            <a:r>
              <a:rPr lang="en-US" sz="2400" dirty="0" smtClean="0"/>
              <a:t>Google Drive</a:t>
            </a:r>
            <a:endParaRPr lang="ru-RU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3225700" cy="295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54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" y="0"/>
            <a:ext cx="9134369" cy="836712"/>
          </a:xfrm>
        </p:spPr>
        <p:txBody>
          <a:bodyPr>
            <a:noAutofit/>
          </a:bodyPr>
          <a:lstStyle/>
          <a:p>
            <a:r>
              <a:rPr lang="ru-RU" sz="2400" dirty="0" smtClean="0"/>
              <a:t>Шаг </a:t>
            </a:r>
            <a:r>
              <a:rPr lang="en-US" sz="2400" dirty="0" smtClean="0"/>
              <a:t>4</a:t>
            </a:r>
            <a:r>
              <a:rPr lang="ru-RU" sz="2400" dirty="0" smtClean="0"/>
              <a:t>. Установить </a:t>
            </a:r>
            <a:r>
              <a:rPr lang="en-US" sz="2400" dirty="0" smtClean="0"/>
              <a:t>Google Drive</a:t>
            </a:r>
            <a:endParaRPr lang="ru-RU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3924"/>
            <a:ext cx="8801957" cy="608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49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" y="0"/>
            <a:ext cx="9134369" cy="836712"/>
          </a:xfrm>
        </p:spPr>
        <p:txBody>
          <a:bodyPr>
            <a:noAutofit/>
          </a:bodyPr>
          <a:lstStyle/>
          <a:p>
            <a:r>
              <a:rPr lang="ru-RU" sz="2400" dirty="0" smtClean="0"/>
              <a:t>Шаг 5. Зайти в </a:t>
            </a:r>
            <a:r>
              <a:rPr lang="en-US" sz="2400" dirty="0" smtClean="0"/>
              <a:t>Google Drive</a:t>
            </a:r>
            <a:endParaRPr lang="ru-RU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717" y="692696"/>
            <a:ext cx="6029325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54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" y="0"/>
            <a:ext cx="9134369" cy="836712"/>
          </a:xfrm>
        </p:spPr>
        <p:txBody>
          <a:bodyPr>
            <a:noAutofit/>
          </a:bodyPr>
          <a:lstStyle/>
          <a:p>
            <a:r>
              <a:rPr lang="ru-RU" sz="2400" dirty="0" smtClean="0"/>
              <a:t>Шаг </a:t>
            </a:r>
            <a:r>
              <a:rPr lang="en-US" sz="2400" dirty="0" smtClean="0"/>
              <a:t>5</a:t>
            </a:r>
            <a:r>
              <a:rPr lang="ru-RU" sz="2400" dirty="0" smtClean="0"/>
              <a:t>. Зайти в </a:t>
            </a:r>
            <a:r>
              <a:rPr lang="en-US" sz="2400" dirty="0" smtClean="0"/>
              <a:t>Google Drive</a:t>
            </a:r>
            <a:endParaRPr lang="ru-RU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780102" cy="594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90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" y="0"/>
            <a:ext cx="9134369" cy="836712"/>
          </a:xfrm>
        </p:spPr>
        <p:txBody>
          <a:bodyPr>
            <a:noAutofit/>
          </a:bodyPr>
          <a:lstStyle/>
          <a:p>
            <a:r>
              <a:rPr lang="ru-RU" sz="2400" dirty="0" smtClean="0"/>
              <a:t>Шаг </a:t>
            </a:r>
            <a:r>
              <a:rPr lang="en-US" sz="2400" dirty="0" smtClean="0"/>
              <a:t>5</a:t>
            </a:r>
            <a:r>
              <a:rPr lang="ru-RU" sz="2400" dirty="0" smtClean="0"/>
              <a:t>. Зайти в </a:t>
            </a:r>
            <a:r>
              <a:rPr lang="en-US" sz="2400" dirty="0" smtClean="0"/>
              <a:t>Google Drive</a:t>
            </a:r>
            <a:endParaRPr lang="ru-RU" sz="2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0995"/>
            <a:ext cx="8820472" cy="610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56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" y="0"/>
            <a:ext cx="9134369" cy="836712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После установки на Рабочем столе появятся следующие ярлыки</a:t>
            </a:r>
            <a:endParaRPr lang="ru-RU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19691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09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Шаг 6. Начинаем пользоваться диском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Копируем необходимые файлы в папку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just">
              <a:buNone/>
            </a:pPr>
            <a:r>
              <a:rPr lang="ru-RU" i="1" dirty="0" smtClean="0"/>
              <a:t>Теперь не нужно бояться, что нужные файлы бесследно исчезнут!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04864"/>
            <a:ext cx="2067917" cy="232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51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Диск </a:t>
            </a:r>
            <a:r>
              <a:rPr lang="en-US" dirty="0" smtClean="0"/>
              <a:t>Google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+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Доступ к файлам с любого компьютера, где есть доступ к </a:t>
            </a:r>
            <a:r>
              <a:rPr lang="en-US" dirty="0" smtClean="0"/>
              <a:t>Internet;</a:t>
            </a:r>
          </a:p>
          <a:p>
            <a:r>
              <a:rPr lang="ru-RU" dirty="0" smtClean="0"/>
              <a:t>Файлы не исчезнут, если компьютер станет неисправен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</a:rPr>
              <a:t>-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Наличие </a:t>
            </a:r>
            <a:r>
              <a:rPr lang="en-US" smtClean="0"/>
              <a:t>Internet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15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1. Запустить браузер </a:t>
            </a:r>
            <a:r>
              <a:rPr lang="en-US" dirty="0" smtClean="0"/>
              <a:t>Google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31" y="1484784"/>
            <a:ext cx="9144000" cy="488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" y="0"/>
            <a:ext cx="9134369" cy="836712"/>
          </a:xfrm>
        </p:spPr>
        <p:txBody>
          <a:bodyPr>
            <a:noAutofit/>
          </a:bodyPr>
          <a:lstStyle/>
          <a:p>
            <a:r>
              <a:rPr lang="ru-RU" sz="2400" dirty="0" smtClean="0"/>
              <a:t>Шаг 2. Зарегистрироваться (завести почтовый ящик) в </a:t>
            </a:r>
            <a:r>
              <a:rPr lang="en-US" sz="2400" dirty="0" smtClean="0"/>
              <a:t>Google</a:t>
            </a:r>
            <a:endParaRPr lang="ru-RU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135" y="692696"/>
            <a:ext cx="5876925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19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" y="0"/>
            <a:ext cx="9134369" cy="836712"/>
          </a:xfrm>
        </p:spPr>
        <p:txBody>
          <a:bodyPr>
            <a:noAutofit/>
          </a:bodyPr>
          <a:lstStyle/>
          <a:p>
            <a:r>
              <a:rPr lang="ru-RU" sz="2400" dirty="0" smtClean="0"/>
              <a:t>Шаг 2. Зарегистрироваться (завести почтовый ящик) в </a:t>
            </a:r>
            <a:r>
              <a:rPr lang="en-US" sz="2400" dirty="0" smtClean="0"/>
              <a:t>Google</a:t>
            </a:r>
            <a:endParaRPr lang="ru-RU" sz="2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4248472" cy="521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04559"/>
            <a:ext cx="3528392" cy="535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28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" y="0"/>
            <a:ext cx="9134369" cy="836712"/>
          </a:xfrm>
        </p:spPr>
        <p:txBody>
          <a:bodyPr>
            <a:noAutofit/>
          </a:bodyPr>
          <a:lstStyle/>
          <a:p>
            <a:r>
              <a:rPr lang="ru-RU" sz="2400" dirty="0" smtClean="0"/>
              <a:t>Шаг </a:t>
            </a:r>
            <a:r>
              <a:rPr lang="ru-RU" sz="2400" dirty="0"/>
              <a:t>2</a:t>
            </a:r>
            <a:r>
              <a:rPr lang="ru-RU" sz="2400" dirty="0" smtClean="0"/>
              <a:t>. Зарегистрироваться (завести почтовый ящик) в </a:t>
            </a:r>
            <a:r>
              <a:rPr lang="en-US" sz="2400" dirty="0" smtClean="0"/>
              <a:t>Google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328738"/>
            <a:ext cx="82200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90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" y="0"/>
            <a:ext cx="9134369" cy="836712"/>
          </a:xfrm>
        </p:spPr>
        <p:txBody>
          <a:bodyPr>
            <a:noAutofit/>
          </a:bodyPr>
          <a:lstStyle/>
          <a:p>
            <a:r>
              <a:rPr lang="ru-RU" sz="2400" dirty="0" smtClean="0"/>
              <a:t>Шаг 3. Скачать установщик </a:t>
            </a:r>
            <a:r>
              <a:rPr lang="en-US" sz="2400" dirty="0" smtClean="0"/>
              <a:t>Google Drive</a:t>
            </a:r>
            <a:endParaRPr lang="ru-RU" sz="24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147763"/>
            <a:ext cx="8181975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0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" y="0"/>
            <a:ext cx="9134369" cy="836712"/>
          </a:xfrm>
        </p:spPr>
        <p:txBody>
          <a:bodyPr>
            <a:noAutofit/>
          </a:bodyPr>
          <a:lstStyle/>
          <a:p>
            <a:r>
              <a:rPr lang="ru-RU" sz="2400" dirty="0" smtClean="0"/>
              <a:t>Шаг 3. Скачать установщик </a:t>
            </a:r>
            <a:r>
              <a:rPr lang="en-US" sz="2400" dirty="0" smtClean="0"/>
              <a:t>Google Drive</a:t>
            </a:r>
            <a:endParaRPr lang="ru-RU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00163"/>
            <a:ext cx="609600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91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" y="0"/>
            <a:ext cx="9134369" cy="836712"/>
          </a:xfrm>
        </p:spPr>
        <p:txBody>
          <a:bodyPr>
            <a:noAutofit/>
          </a:bodyPr>
          <a:lstStyle/>
          <a:p>
            <a:r>
              <a:rPr lang="ru-RU" sz="2400" dirty="0" smtClean="0"/>
              <a:t>Шаг 3. Скачать установщик </a:t>
            </a:r>
            <a:r>
              <a:rPr lang="en-US" sz="2400" dirty="0" smtClean="0"/>
              <a:t>Google Drive</a:t>
            </a:r>
            <a:endParaRPr lang="ru-RU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866775"/>
            <a:ext cx="84201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07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169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Сервисы Google</vt:lpstr>
      <vt:lpstr>Диск Google</vt:lpstr>
      <vt:lpstr>Шаг 1. Запустить браузер Google</vt:lpstr>
      <vt:lpstr>Шаг 2. Зарегистрироваться (завести почтовый ящик) в Google</vt:lpstr>
      <vt:lpstr>Шаг 2. Зарегистрироваться (завести почтовый ящик) в Google</vt:lpstr>
      <vt:lpstr>Шаг 2. Зарегистрироваться (завести почтовый ящик) в Google</vt:lpstr>
      <vt:lpstr>Шаг 3. Скачать установщик Google Drive</vt:lpstr>
      <vt:lpstr>Шаг 3. Скачать установщик Google Drive</vt:lpstr>
      <vt:lpstr>Шаг 3. Скачать установщик Google Drive</vt:lpstr>
      <vt:lpstr>Шаг 3. Скачать установщик Google Drive</vt:lpstr>
      <vt:lpstr>Шаг 3. Скачать установщик Google Drive</vt:lpstr>
      <vt:lpstr>Шаг 4. Установить Google Drive</vt:lpstr>
      <vt:lpstr>Шаг 4. Установить Google Drive</vt:lpstr>
      <vt:lpstr>Шаг 5. Зайти в Google Drive</vt:lpstr>
      <vt:lpstr>Шаг 5. Зайти в Google Drive</vt:lpstr>
      <vt:lpstr>Шаг 5. Зайти в Google Drive</vt:lpstr>
      <vt:lpstr>После установки на Рабочем столе появятся следующие ярлыки</vt:lpstr>
      <vt:lpstr>Шаг 6. Начинаем пользоваться диском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Сервисы Google</dc:title>
  <dc:creator>Пользователь Windows</dc:creator>
  <cp:lastModifiedBy>Пользователь Windows</cp:lastModifiedBy>
  <cp:revision>9</cp:revision>
  <dcterms:created xsi:type="dcterms:W3CDTF">2014-02-17T13:39:14Z</dcterms:created>
  <dcterms:modified xsi:type="dcterms:W3CDTF">2014-02-17T15:13:34Z</dcterms:modified>
</cp:coreProperties>
</file>