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9" r:id="rId4"/>
    <p:sldId id="277" r:id="rId5"/>
    <p:sldId id="278" r:id="rId6"/>
    <p:sldId id="260" r:id="rId7"/>
    <p:sldId id="261" r:id="rId8"/>
    <p:sldId id="262" r:id="rId9"/>
    <p:sldId id="263" r:id="rId10"/>
    <p:sldId id="272" r:id="rId11"/>
    <p:sldId id="267" r:id="rId12"/>
    <p:sldId id="286" r:id="rId13"/>
    <p:sldId id="284" r:id="rId14"/>
    <p:sldId id="285" r:id="rId15"/>
    <p:sldId id="279" r:id="rId16"/>
    <p:sldId id="268" r:id="rId17"/>
    <p:sldId id="26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4660"/>
  </p:normalViewPr>
  <p:slideViewPr>
    <p:cSldViewPr>
      <p:cViewPr>
        <p:scale>
          <a:sx n="80" d="100"/>
          <a:sy n="80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2DF7-1CB9-4CDA-B93B-C7895E2CBDA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366F-50C3-4C5D-8CC5-201714CB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572560" cy="4429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«Исследование  развития физических качеств юных легкоатлетов на начальном этапе тренировки »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Попов Николай Семенович, учитель физической культуры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Сэргэ-Бэсская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 </a:t>
            </a:r>
            <a: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Показатели по физической подготовке контрольной и экспериментальной группы </a:t>
            </a:r>
            <a: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ОФП - 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подтягивание на перекладине (кол-во)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28596" y="1357298"/>
          <a:ext cx="8244946" cy="5143536"/>
        </p:xfrm>
        <a:graphic>
          <a:graphicData uri="http://schemas.openxmlformats.org/presentationml/2006/ole">
            <p:oleObj spid="_x0000_s25601" name="Диаграмма" r:id="rId3" imgW="5753190" imgH="2990913" progId="MSGraph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Показатели по физической подготовке контрольной и экспериментальной группы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бегу на 500 м, сек.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57157" y="1000108"/>
          <a:ext cx="8527719" cy="5500726"/>
        </p:xfrm>
        <a:graphic>
          <a:graphicData uri="http://schemas.openxmlformats.org/presentationml/2006/ole">
            <p:oleObj spid="_x0000_s24577" name="Диаграмма" r:id="rId3" imgW="6057846" imgH="3095621" progId="MSGraph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143116"/>
          <a:ext cx="635798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96"/>
                <a:gridCol w="1760408"/>
                <a:gridCol w="1418583"/>
                <a:gridCol w="1589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 ПО ЛЕГКОЙ АТЛЕТИКЕ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УЛУСНЫЙ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пет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785926"/>
            <a:ext cx="2173198" cy="242886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7846">
            <a:off x="428596" y="3857628"/>
            <a:ext cx="25687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8784">
            <a:off x="4143372" y="4143380"/>
            <a:ext cx="2342417" cy="18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42862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Борисов Петя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1437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ДОСТИЖЕНИЯ воспитанников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Scan1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714884"/>
            <a:ext cx="1305554" cy="18209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643074" cy="251470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14290"/>
          <a:ext cx="6429420" cy="488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2357454"/>
                <a:gridCol w="1643074"/>
                <a:gridCol w="1214446"/>
              </a:tblGrid>
              <a:tr h="647878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6263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легкой атлетике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(300м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улусный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63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легкой атлетике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(400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улусный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639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 по легкой атлетике (60 м)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улусный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07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Чемпионат МО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РСЯ по легкой атлетике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63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улусной сборной команды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легкой атлетике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0940">
            <a:off x="223456" y="5111428"/>
            <a:ext cx="2000772" cy="150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DSCN12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072074"/>
            <a:ext cx="2165907" cy="154238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1316">
            <a:off x="6859331" y="4956596"/>
            <a:ext cx="2072274" cy="15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86578" y="2786058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Борохина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Сардаана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Scan10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357422" y="5214950"/>
            <a:ext cx="883468" cy="1214422"/>
          </a:xfrm>
          <a:prstGeom prst="rect">
            <a:avLst/>
          </a:prstGeom>
        </p:spPr>
      </p:pic>
      <p:pic>
        <p:nvPicPr>
          <p:cNvPr id="13" name="Рисунок 12" descr="Scan10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5786446" y="5214950"/>
            <a:ext cx="857390" cy="1193153"/>
          </a:xfrm>
          <a:prstGeom prst="rect">
            <a:avLst/>
          </a:prstGeom>
        </p:spPr>
      </p:pic>
      <p:pic>
        <p:nvPicPr>
          <p:cNvPr id="14" name="Рисунок 13" descr="Scan100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040698">
            <a:off x="7972635" y="3530272"/>
            <a:ext cx="897090" cy="12620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57422" y="285728"/>
          <a:ext cx="64294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928826"/>
                <a:gridCol w="1571636"/>
                <a:gridCol w="15001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легкой атлетике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(1000 м)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улусный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легкой атлетике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(800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улусный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Первенство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легкой атлетике (800 м)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чемпионат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Чемпионат МО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РСЯ по легкой атлетике среди девушек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улусной сборной команды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 легкой атлетике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в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1802750" cy="2603475"/>
          </a:xfrm>
          <a:prstGeom prst="rect">
            <a:avLst/>
          </a:prstGeom>
        </p:spPr>
      </p:pic>
      <p:pic>
        <p:nvPicPr>
          <p:cNvPr id="8" name="Содержимое 3" descr="DSCN1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572008"/>
            <a:ext cx="2214578" cy="166019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945" y="5273829"/>
            <a:ext cx="2022133" cy="1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929198"/>
            <a:ext cx="2143140" cy="169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350043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Красина Вера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can1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269217">
            <a:off x="306855" y="3848468"/>
            <a:ext cx="908490" cy="1274202"/>
          </a:xfrm>
          <a:prstGeom prst="rect">
            <a:avLst/>
          </a:prstGeom>
        </p:spPr>
      </p:pic>
      <p:pic>
        <p:nvPicPr>
          <p:cNvPr id="13" name="Рисунок 12" descr="Scan10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571736" y="4214818"/>
            <a:ext cx="857256" cy="1167532"/>
          </a:xfrm>
          <a:prstGeom prst="rect">
            <a:avLst/>
          </a:prstGeom>
        </p:spPr>
      </p:pic>
      <p:pic>
        <p:nvPicPr>
          <p:cNvPr id="14" name="Рисунок 13" descr="Scan10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5929322" y="4143380"/>
            <a:ext cx="857256" cy="1167532"/>
          </a:xfrm>
          <a:prstGeom prst="rect">
            <a:avLst/>
          </a:prstGeom>
        </p:spPr>
      </p:pic>
      <p:pic>
        <p:nvPicPr>
          <p:cNvPr id="15" name="Рисунок 14" descr="Scan100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08462">
            <a:off x="1401971" y="3888714"/>
            <a:ext cx="780135" cy="108809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здоровья воспитанников секции по легкой атлетике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285992"/>
          <a:ext cx="7286679" cy="173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81203"/>
                <a:gridCol w="1919260"/>
                <a:gridCol w="1857388"/>
                <a:gridCol w="19288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здоровья 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2009-10 </a:t>
                      </a:r>
                      <a:r>
                        <a:rPr lang="ru-RU" sz="2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2010-11 </a:t>
                      </a:r>
                      <a:r>
                        <a:rPr lang="ru-RU" sz="2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2011-12 </a:t>
                      </a:r>
                      <a:r>
                        <a:rPr lang="ru-RU" sz="2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37,5 %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62,5 %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62, 5 %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37, 5 %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071546"/>
            <a:ext cx="835824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Действительно система комплексного развития юных легкоатлетов является важнейшим условием повышения физических качеств. Так, в результате проведенного мною исследования были выявлены улучшения результатов по скоростно-силовым, силовым качествам.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 уверенностью сказать, что совершенствование системы комплексной подготовки юных легкоатлетов будет способствовать дальнейшему и непреклонному росту спортивных результатов.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Проведенные исследования в условиях секции легкой атлетики Сэргэ-Бэсской основной общеобразовательной школы показывают, что у юных спортсменов экспериментальных групп помимо спортивных результатов формируются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взаимовыручка, честность, порядочность, уважение к старшим, здоровы образ жизни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и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нтеллектуальные способности (стремление к познанию; самостоятельность мышления; способность к самообразованию), общая культура (</a:t>
            </a:r>
            <a:r>
              <a:rPr lang="ru-RU" sz="1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поведения; приобретение навыков этикета; приобщение к художественным ценностям; уважительное отношение к прошлому).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071546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формирования спортивных групп для занятий легкой атлетикой  необходимо  проводить систематичный отбор детей с младшего школьного возраста  и организовать круглогодичный тренировочный цикл с учетом их физической подготовленности и одаренности.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разработке планов на год необходимо уделить внимание технической и скоростной подготовке начинающих бегунов.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младшего школьного возраста  нужно чаще использовать игровой и соревновательный метод.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еобходимы периодические врачебные и медицинские наблюдения для профилактики  переутомлений и травматизма с целью дальнейшего сохранения здоровья юных бегунов.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зимнее время года необходимо следить за питанием, и принимать пищу согласно анатомо-физиологическим особенностям якутского организма (преимущественно белково-липидный характер) и правильной подборке экипировки бегуна.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самым главным образом, учителю особое внимание следует уделять воспитанию и совершенствованию морально-волевых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психологических качеств личности, без которого невозможно будет добиться высоких спортивных результатов.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из основных направлений воспитания является спортивная ориентация детей и подростков. Одним из универсальных средств, обеспечивающих разностороннее физическое развитие и физическую подготовленность юных спортсменов, является легкая атлетика. </a:t>
            </a: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Практика показывает, что на начальных этапах спортивной тренировки не всегда удается отобрать тот контингент, который соответствует конкретному виду легкой атлетики.  В связи с этим,  в спортивных школах происходит большой по количеству и длительный по времени отсев учащихся, вызванный отсутствием роста их индивидуальных результатов. </a:t>
            </a: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развитии физических качеств юных легкоатлетов одним из важнейших условий в формировании на начальном этапе выступает только методически правильно организованная, запланированная система комплексного развития.</a:t>
            </a: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протяжении развития у юного легкоатлета формируются лучшие физические качества, духовно-нравственные ценности, которые проводят к результатам и достижению запланированной цели.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357982"/>
          </a:xfrm>
        </p:spPr>
        <p:txBody>
          <a:bodyPr>
            <a:no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комплекса тренировочных мероприятий для базового развития физических качеств юных легкоатлетов.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Разработать план тренировочного процесса по комплексному развитию физических качеств на начальном этапе тренировки.</a:t>
            </a:r>
          </a:p>
          <a:p>
            <a:pPr lvl="0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2) Определить    методику    развития    физических    качеств    юных легкоатлетов.</a:t>
            </a:r>
          </a:p>
          <a:p>
            <a:pPr lvl="0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3) Выявить и определить экспериментальным путем уровень развития физических качеств.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тренировочного процесса по комплексному развитию физических качеств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 план, разработанный по специальной методике. Эта методика основана на микроциклах. Таким образом, для каждого воспитанника подбирается свой план тренировки с учетом возрастных особенностей.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Методика    развития    физических    качеств    юных легкоатлетов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группе (контрольной) применили методику тренировки на начальном этапе, содержащие специальные средства и методы для развития двигательных качеств.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группе были направлены преимущественно на развитие быстроты, скоростно-силовых качеств            и мышечной силы с помощью подвижных и спортивных игр, игровых упражнений, а также комплексов специальных подготовительных упражнений, способствующих развитию физических качеств, играющих важную роль в процессе специализации в легкой атлетике.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Учебно-тренировочные занятия экспериментальной группе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6857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Показатели по физической подготовке контрольной и экспериментальной группы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бег на 60 м, сек.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51404" y="1785926"/>
          <a:ext cx="8416519" cy="4643470"/>
        </p:xfrm>
        <a:graphic>
          <a:graphicData uri="http://schemas.openxmlformats.org/presentationml/2006/ole">
            <p:oleObj spid="_x0000_s3073" name="Диаграмма" r:id="rId3" imgW="5896051" imgH="3152708" progId="MSGraph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Показатели по физической подготовке контрольной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экспериментальной группы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челночном беге 3х10 м, сек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00035" y="1214422"/>
          <a:ext cx="8283300" cy="5286411"/>
        </p:xfrm>
        <a:graphic>
          <a:graphicData uri="http://schemas.openxmlformats.org/presentationml/2006/ole">
            <p:oleObj spid="_x0000_s2049" name="Диаграмма" r:id="rId3" imgW="6248328" imgH="3133774" progId="MSGraph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Показатели по физической подготовке контрольной и экспериментальной группы 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прыжкам в длину с места,  см.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596" y="857232"/>
          <a:ext cx="8286808" cy="5748506"/>
        </p:xfrm>
        <a:graphic>
          <a:graphicData uri="http://schemas.openxmlformats.org/presentationml/2006/ole">
            <p:oleObj spid="_x0000_s1027" name="Диаграмма" r:id="rId3" imgW="5715036" imgH="3200328" progId="MSGraph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Показатели по физической подготовке </a:t>
            </a:r>
            <a:b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контрольной и экспериментальной группы </a:t>
            </a:r>
            <a:b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ОФП -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поднимание туловища за 30 секунд.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57158" y="1428736"/>
          <a:ext cx="8286808" cy="5214974"/>
        </p:xfrm>
        <a:graphic>
          <a:graphicData uri="http://schemas.openxmlformats.org/presentationml/2006/ole">
            <p:oleObj spid="_x0000_s26625" name="Диаграмма" r:id="rId3" imgW="5762656" imgH="3105087" progId="MSGraph.Char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766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Диаграмма</vt:lpstr>
      <vt:lpstr>«Исследование  развития физических качеств юных легкоатлетов на начальном этапе тренировки »    Попов Николай Семенович, учитель физической культуры Сэргэ-Бэсская основная общеобразовательная школа  </vt:lpstr>
      <vt:lpstr>Слайд 2</vt:lpstr>
      <vt:lpstr>Слайд 3</vt:lpstr>
      <vt:lpstr>План тренировочного процесса по комплексному развитию физических качеств</vt:lpstr>
      <vt:lpstr>Методика    развития    физических    качеств    юных легкоатлетов</vt:lpstr>
      <vt:lpstr>Учебно-тренировочные занятия экспериментальной группе </vt:lpstr>
      <vt:lpstr>Показатели по физической подготовке контрольной и экспериментальной группы в челночном беге 3х10 м, сек.</vt:lpstr>
      <vt:lpstr>Показатели по физической подготовке контрольной и экспериментальной группы по прыжкам в длину с места,  см. </vt:lpstr>
      <vt:lpstr>Показатели по физической подготовке  контрольной и экспериментальной группы  по ОФП - поднимание туловища за 30 секунд.  </vt:lpstr>
      <vt:lpstr>   Показатели по физической подготовке контрольной и экспериментальной группы по ОФП - подтягивание на перекладине (кол-во)   </vt:lpstr>
      <vt:lpstr>Показатели по физической подготовке контрольной и экспериментальной группы по бегу на 500 м, сек.  </vt:lpstr>
      <vt:lpstr>ДОСТИЖЕНИЯ воспитанников</vt:lpstr>
      <vt:lpstr>Слайд 13</vt:lpstr>
      <vt:lpstr>Слайд 14</vt:lpstr>
      <vt:lpstr>Мониторинг здоровья воспитанников секции по легкой атлетике</vt:lpstr>
      <vt:lpstr>ВЫВОДЫ</vt:lpstr>
      <vt:lpstr>ПРАКТИЧЕСКИЕ РЕКОМЕНДАЦИИ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инновационных технологий и их роль в социально-экономическом развитии Республики Саха (Якутия)</dc:title>
  <dc:creator>user</dc:creator>
  <cp:lastModifiedBy>nikolay</cp:lastModifiedBy>
  <cp:revision>112</cp:revision>
  <dcterms:created xsi:type="dcterms:W3CDTF">2011-06-14T12:59:57Z</dcterms:created>
  <dcterms:modified xsi:type="dcterms:W3CDTF">2012-03-01T10:28:03Z</dcterms:modified>
</cp:coreProperties>
</file>