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A063-8A44-4D4B-86AA-185534E271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9A063-8A44-4D4B-86AA-185534E2719D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DE88F-59AB-4828-B6E1-F5DE165EEC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3;&#1072;&#1076;&#1080;&#1084;&#1080;&#1088;\Desktop\&#1047;&#1072;&#1075;&#1088;&#1091;&#1079;&#1082;&#1072;\&#1083;&#1086;&#1096;&#1072;&#1076;&#1100;.wav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3728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чей, малыш?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09" name="Picture 1" descr="C:\Users\Владимир\Pictures\анимашки\0_1e65c_c9a78a5e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628800"/>
            <a:ext cx="2883894" cy="36503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5085184"/>
            <a:ext cx="5264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Дидактическая игра для младших дошкольников</a:t>
            </a:r>
          </a:p>
          <a:p>
            <a:r>
              <a:rPr lang="ru-RU" b="1" i="1" dirty="0" smtClean="0"/>
              <a:t> по теме «Животные и их детёныши»,</a:t>
            </a:r>
          </a:p>
          <a:p>
            <a:r>
              <a:rPr lang="ru-RU" b="1" i="1" dirty="0" smtClean="0"/>
              <a:t> позволяющая прослушать голоса животных</a:t>
            </a:r>
            <a:endParaRPr lang="ru-RU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6138969"/>
            <a:ext cx="4436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ГБДОУ № 32 </a:t>
            </a:r>
            <a:r>
              <a:rPr lang="ru-RU" sz="1600" dirty="0" err="1" smtClean="0"/>
              <a:t>Колпинский</a:t>
            </a:r>
            <a:r>
              <a:rPr lang="ru-RU" sz="1600" dirty="0" smtClean="0"/>
              <a:t> район Санкт-Петербург</a:t>
            </a:r>
          </a:p>
          <a:p>
            <a:r>
              <a:rPr lang="ru-RU" sz="1600" dirty="0" smtClean="0"/>
              <a:t>Воспитатели: Соловьёва Е.Н., Флорова М.Е.</a:t>
            </a:r>
            <a:endParaRPr lang="ru-RU" sz="16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zhivotnye/Domashnie-5.files/0009-010-Korov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204864"/>
            <a:ext cx="5746072" cy="396438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908720"/>
            <a:ext cx="2661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корова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292080" y="1052736"/>
            <a:ext cx="3570258" cy="5316086"/>
            <a:chOff x="5292080" y="1052736"/>
            <a:chExt cx="3570258" cy="5316086"/>
          </a:xfrm>
        </p:grpSpPr>
        <p:pic>
          <p:nvPicPr>
            <p:cNvPr id="15363" name="Picture 3" descr="C:\Users\Владимир\Pictures\игра\ccf156836719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92080" y="3645024"/>
              <a:ext cx="3570258" cy="2723798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5724128" y="1052736"/>
              <a:ext cx="292766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телёнок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9" name="корова.wav">
            <a:hlinkClick r:id="" action="ppaction://media"/>
          </p:cNvPr>
          <p:cNvPicPr>
            <a:picLocks noRot="1" noChangeAspect="1"/>
          </p:cNvPicPr>
          <p:nvPr>
            <a:wavAudioFile r:embed="rId1" name="корова.wav"/>
          </p:nvPr>
        </p:nvPicPr>
        <p:blipFill>
          <a:blip r:embed="rId5" cstate="print"/>
          <a:stretch>
            <a:fillRect/>
          </a:stretch>
        </p:blipFill>
        <p:spPr>
          <a:xfrm>
            <a:off x="8316416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Владимир\Pictures\игра\cats_6 _40_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24544" y="764704"/>
            <a:ext cx="7272808" cy="545460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55500" y="260648"/>
            <a:ext cx="2454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кошка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068461" y="260648"/>
            <a:ext cx="5075539" cy="5894887"/>
            <a:chOff x="4068461" y="260648"/>
            <a:chExt cx="5075539" cy="5894887"/>
          </a:xfrm>
        </p:grpSpPr>
        <p:pic>
          <p:nvPicPr>
            <p:cNvPr id="3075" name="Picture 3" descr="C:\Users\Владимир\Pictures\игра\cats_6 _40_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BFC"/>
                </a:clrFrom>
                <a:clrTo>
                  <a:srgbClr val="FFFB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68461" y="2348880"/>
              <a:ext cx="5075539" cy="3806655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5580112" y="260648"/>
              <a:ext cx="298665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котёнок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10" name="39.wav">
            <a:hlinkClick r:id="" action="ppaction://media"/>
          </p:cNvPr>
          <p:cNvPicPr>
            <a:picLocks noRot="1" noChangeAspect="1"/>
          </p:cNvPicPr>
          <p:nvPr>
            <a:wavAudioFile r:embed="rId1" name="39.wav"/>
          </p:nvPr>
        </p:nvPicPr>
        <p:blipFill>
          <a:blip r:embed="rId4" cstate="print"/>
          <a:stretch>
            <a:fillRect/>
          </a:stretch>
        </p:blipFill>
        <p:spPr>
          <a:xfrm>
            <a:off x="8244408" y="134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Pictures\игра\caprin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620688"/>
            <a:ext cx="4896544" cy="59549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83479" y="260648"/>
            <a:ext cx="1766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коза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860032" y="260648"/>
            <a:ext cx="3925890" cy="6322849"/>
            <a:chOff x="4860032" y="260648"/>
            <a:chExt cx="3925890" cy="6322849"/>
          </a:xfrm>
        </p:grpSpPr>
        <p:pic>
          <p:nvPicPr>
            <p:cNvPr id="5" name="Picture 2" descr="C:\Users\Владимир\Pictures\игра\caprino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4860032" y="2204864"/>
              <a:ext cx="3600400" cy="4378633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5364088" y="260648"/>
              <a:ext cx="34218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козлёнок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9" name="коза.wav">
            <a:hlinkClick r:id="" action="ppaction://media"/>
          </p:cNvPr>
          <p:cNvPicPr>
            <a:picLocks noRot="1" noChangeAspect="1"/>
          </p:cNvPicPr>
          <p:nvPr>
            <a:wavAudioFile r:embed="rId1" name="коза.wav"/>
          </p:nvPr>
        </p:nvPicPr>
        <p:blipFill>
          <a:blip r:embed="rId4" cstate="print"/>
          <a:stretch>
            <a:fillRect/>
          </a:stretch>
        </p:blipFill>
        <p:spPr>
          <a:xfrm>
            <a:off x="8028384" y="1196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Владимир\Pictures\игра\rep_212_pics_rep_212_098-3_jpg_600x500_crop_q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684584" y="1628800"/>
            <a:ext cx="7761829" cy="478646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21764" y="404664"/>
            <a:ext cx="2625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собака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103440" y="476672"/>
            <a:ext cx="5040560" cy="6060673"/>
            <a:chOff x="4103440" y="476672"/>
            <a:chExt cx="5040560" cy="6060673"/>
          </a:xfrm>
        </p:grpSpPr>
        <p:pic>
          <p:nvPicPr>
            <p:cNvPr id="6" name="Picture 3" descr="C:\Users\Владимир\Pictures\игра\rep_212_pics_rep_212_098-3_jpg_600x500_crop_q8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03440" y="3429000"/>
              <a:ext cx="5040560" cy="3108345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5364088" y="476672"/>
              <a:ext cx="245932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щенок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12" name="собака.wav">
            <a:hlinkClick r:id="" action="ppaction://media"/>
          </p:cNvPr>
          <p:cNvPicPr>
            <a:picLocks noRot="1" noChangeAspect="1"/>
          </p:cNvPicPr>
          <p:nvPr>
            <a:wavAudioFile r:embed="rId1" name="собака.wav"/>
          </p:nvPr>
        </p:nvPicPr>
        <p:blipFill>
          <a:blip r:embed="rId4" cstate="print"/>
          <a:stretch>
            <a:fillRect/>
          </a:stretch>
        </p:blipFill>
        <p:spPr>
          <a:xfrm>
            <a:off x="824440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Владимир\Pictures\игра\1252055417_sviny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628800"/>
            <a:ext cx="4931622" cy="48893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476672"/>
            <a:ext cx="2601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свинья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716016" y="476672"/>
            <a:ext cx="3926076" cy="5947655"/>
            <a:chOff x="4716016" y="476672"/>
            <a:chExt cx="3926076" cy="5947655"/>
          </a:xfrm>
        </p:grpSpPr>
        <p:pic>
          <p:nvPicPr>
            <p:cNvPr id="5" name="Picture 1" descr="C:\Users\Владимир\Pictures\игра\1252055417_svinya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5004048" y="3068960"/>
              <a:ext cx="3384376" cy="3355367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4716016" y="476672"/>
              <a:ext cx="39260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поросёнок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9" name="свинья.wav">
            <a:hlinkClick r:id="" action="ppaction://media"/>
          </p:cNvPr>
          <p:cNvPicPr>
            <a:picLocks noRot="1" noChangeAspect="1"/>
          </p:cNvPicPr>
          <p:nvPr>
            <a:wavAudioFile r:embed="rId1" name="свинья.wav"/>
          </p:nvPr>
        </p:nvPicPr>
        <p:blipFill>
          <a:blip r:embed="rId4" cstate="print"/>
          <a:stretch>
            <a:fillRect/>
          </a:stretch>
        </p:blipFill>
        <p:spPr>
          <a:xfrm>
            <a:off x="8316416" y="14847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ладимир\Pictures\игра\7946906071156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9552" y="980728"/>
            <a:ext cx="4932040" cy="5622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17376" y="260648"/>
            <a:ext cx="2978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лошадь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99992" y="332656"/>
            <a:ext cx="4257134" cy="6254615"/>
            <a:chOff x="4499992" y="332656"/>
            <a:chExt cx="4257134" cy="6254615"/>
          </a:xfrm>
        </p:grpSpPr>
        <p:pic>
          <p:nvPicPr>
            <p:cNvPr id="1026" name="Picture 2" descr="C:\Users\Владимир\Pictures\игра\7946906071156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564904"/>
              <a:ext cx="3528392" cy="4022367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4932040" y="332656"/>
              <a:ext cx="38250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жеребёнок</a:t>
              </a:r>
              <a:endParaRPr lang="ru-RU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pic>
        <p:nvPicPr>
          <p:cNvPr id="10" name="лошадь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141277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5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50</Words>
  <Application>Microsoft Office PowerPoint</Application>
  <PresentationFormat>Экран (4:3)</PresentationFormat>
  <Paragraphs>18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Марина</cp:lastModifiedBy>
  <cp:revision>8</cp:revision>
  <dcterms:created xsi:type="dcterms:W3CDTF">2012-01-23T06:55:40Z</dcterms:created>
  <dcterms:modified xsi:type="dcterms:W3CDTF">2015-11-15T10:43:06Z</dcterms:modified>
</cp:coreProperties>
</file>