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92" r:id="rId6"/>
    <p:sldId id="260" r:id="rId7"/>
    <p:sldId id="282" r:id="rId8"/>
    <p:sldId id="295" r:id="rId9"/>
    <p:sldId id="262" r:id="rId10"/>
    <p:sldId id="283" r:id="rId11"/>
    <p:sldId id="284" r:id="rId12"/>
    <p:sldId id="286" r:id="rId13"/>
    <p:sldId id="297" r:id="rId14"/>
    <p:sldId id="285" r:id="rId15"/>
    <p:sldId id="299" r:id="rId16"/>
    <p:sldId id="269" r:id="rId17"/>
    <p:sldId id="3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CC99"/>
    <a:srgbClr val="FFCC66"/>
    <a:srgbClr val="DDD92F"/>
    <a:srgbClr val="B27A3C"/>
    <a:srgbClr val="33CC33"/>
    <a:srgbClr val="993300"/>
    <a:srgbClr val="6633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29" autoAdjust="0"/>
  </p:normalViewPr>
  <p:slideViewPr>
    <p:cSldViewPr>
      <p:cViewPr>
        <p:scale>
          <a:sx n="50" d="100"/>
          <a:sy n="50" d="100"/>
        </p:scale>
        <p:origin x="-124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D34A7F-16E7-4131-B95E-91F48021639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6E22C0-2B61-47E3-A0AD-D895BF5E5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743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F01F-045A-4C8D-94C5-DA32B4C31C83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FB5A-B586-4AEC-90BA-D609DF165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34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9AAB-4F63-4FC7-A2D3-8064A9E1FA77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28E62-FE6D-440B-9D1A-CD23062E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715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6219-CF0B-47B6-AF6B-185DC3CE6988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1684-5946-46BC-8076-5DA9A7D65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38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9CE1-89B7-4774-9718-D58E3361916B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B1B8-42B8-4681-ADAF-920432AA0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531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A43D-77E2-4291-82D3-4D57BFCC6A93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6C01-2444-4D2E-BC22-BBB8969B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69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3F3E-20D6-4B7D-A40D-F4ED5C64A70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8678-7E65-497D-9D76-D9035F06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223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957C-6B3A-4517-9F69-4C6BE3659F07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BCCF-6EE4-4256-B254-D29DC8D13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92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7C08B-309D-490F-A154-6DCC0BD56422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B978-7B4D-4D54-89D7-C7650227C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110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0EFE-3539-4CDC-A609-F18E826B96B1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1723-27C2-4026-BE42-92DEDA4F6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F972-0251-4ED1-87BF-30A7CDAFB761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88CA-2E3A-4F2D-ADCD-EDDD36D62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17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BCA0-F862-4A82-96A1-83D0373D2343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0A0C-033B-4047-998A-02A70B568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72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3653FD-670A-44A6-9784-A463F855F44F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A81266-94DC-4FC7-ACCB-8174C1F84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9.wav"/><Relationship Id="rId6" Type="http://schemas.openxmlformats.org/officeDocument/2006/relationships/image" Target="../media/image21.jpeg"/><Relationship Id="rId5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0.wav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1.wav"/><Relationship Id="rId6" Type="http://schemas.openxmlformats.org/officeDocument/2006/relationships/image" Target="../media/image21.jpeg"/><Relationship Id="rId5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2.wav"/><Relationship Id="rId6" Type="http://schemas.openxmlformats.org/officeDocument/2006/relationships/image" Target="../media/image21.jpeg"/><Relationship Id="rId5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3.wav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4.wav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search?p=4&amp;text=%D1%81%D0%BE%D0%BB%D0%BD%D1%8B%D1%88%D0%BA%D0%BE%20%D0%BA%D0%BB%D0%B8%D0%BF%D0%B0%D1%80%D1%82&amp;noreask=1&amp;img_url=http://static.ngs.ru/forum/avatar/50def9598e76d250a9818687c873b0d0_131243145329.jpg&amp;pos=137&amp;rpt=simage&amp;lr=5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5.wav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6.wav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p=3&amp;text=%D1%81%D0%BE%D0%BB%D0%BD%D1%8B%D1%88%D0%BA%D0%BE%20%D0%BA%D0%BB%D0%B8%D0%BF%D0%B0%D1%80%D1%82&amp;noreask=1&amp;img_url=http://us.cdn2.123rf.com/168nwm/clairev/clairev0910/clairev091000161/5741604-cartoon-smiling-sun--vector-illustration.jpg&amp;pos=104&amp;rpt=simage&amp;lr=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3.wav"/><Relationship Id="rId6" Type="http://schemas.openxmlformats.org/officeDocument/2006/relationships/slide" Target="slide6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4.wav"/><Relationship Id="rId6" Type="http://schemas.openxmlformats.org/officeDocument/2006/relationships/slide" Target="slide6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5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1%81%D0%BE%D0%BB%D0%BD%D1%8B%D1%88%D0%BA%D0%BE%20%D0%BA%D0%BB%D0%B8%D0%BF%D0%B0%D1%80%D1%82&amp;noreask=1&amp;img_url=http://images.clipartof.com/small/213523-Royalty-Free-RF-Clipart-Illustration-Of-A-Summer-Time-Sun-Face.jpg&amp;pos=68&amp;rpt=simage&amp;lr=54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6.wav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7.wav"/><Relationship Id="rId6" Type="http://schemas.openxmlformats.org/officeDocument/2006/relationships/image" Target="../media/image15.jpeg"/><Relationship Id="rId5" Type="http://schemas.openxmlformats.org/officeDocument/2006/relationships/hyperlink" Target="http://images.yandex.ru/yandsearch?p=2&amp;text=%D1%81%D0%BE%D0%BB%D0%BD%D1%8B%D1%88%D0%BA%D0%BE%20%D0%BA%D0%BB%D0%B8%D0%BF%D0%B0%D1%80%D1%82&amp;noreask=1&amp;img_url=http://images.clipartof.com/small/213523-Royalty-Free-RF-Clipart-Illustration-Of-A-Summer-Time-Sun-Face.jpg&amp;pos=68&amp;rpt=simage&amp;lr=54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8.wav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Копия (2) d15d6ea9d2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428868"/>
            <a:ext cx="4286280" cy="1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28082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Копия (2) ФОНЧ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Текст 6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2016125" cy="9858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7" name="Picture 7" descr="http://im0-tub-ru.yandex.net/i?id=415883847-2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http://im4-tub-ru.yandex.net/i?id=139484920-33-72&amp;n=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92150"/>
            <a:ext cx="2638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http://im4-tub-ru.yandex.net/i?id=139484920-33-72&amp;n=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638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11698.WAV">
            <a:hlinkClick r:id="" action="ppaction://media"/>
          </p:cNvPr>
          <p:cNvPicPr>
            <a:picLocks noRot="1" noChangeAspect="1"/>
          </p:cNvPicPr>
          <p:nvPr>
            <a:wavAudioFile r:embed="rId1" name="~PP1080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Копия (2) ФОН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/>
          </p:cNvSpPr>
          <p:nvPr/>
        </p:nvSpPr>
        <p:spPr bwMode="auto">
          <a:xfrm>
            <a:off x="250825" y="404813"/>
            <a:ext cx="3898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За деревьями, кустами,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Промелькнуло будто пламя,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Промелькнуло, пробежало...</a:t>
            </a:r>
            <a:b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Нет ни дыма, ни пожара.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800" dirty="0">
              <a:latin typeface="Calibri" pitchFamily="34" charset="0"/>
            </a:endParaRPr>
          </a:p>
        </p:txBody>
      </p:sp>
      <p:sp>
        <p:nvSpPr>
          <p:cNvPr id="16388" name="Содержимое 13"/>
          <p:cNvSpPr>
            <a:spLocks noGrp="1"/>
          </p:cNvSpPr>
          <p:nvPr>
            <p:ph idx="1"/>
          </p:nvPr>
        </p:nvSpPr>
        <p:spPr>
          <a:xfrm>
            <a:off x="3575050" y="273050"/>
            <a:ext cx="3084513" cy="40195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1" y="3608388"/>
            <a:ext cx="3571900" cy="292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1729.WAV">
            <a:hlinkClick r:id="" action="ppaction://media"/>
          </p:cNvPr>
          <p:cNvPicPr>
            <a:picLocks noRot="1" noChangeAspect="1"/>
          </p:cNvPicPr>
          <p:nvPr>
            <a:wavAudioFile r:embed="rId1" name="~PP3515.WAV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5.55556E-7 1.48148E-6 L -0.60625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Копия (2) ФОН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Текст 3"/>
          <p:cNvSpPr>
            <a:spLocks/>
          </p:cNvSpPr>
          <p:nvPr/>
        </p:nvSpPr>
        <p:spPr bwMode="auto">
          <a:xfrm>
            <a:off x="250825" y="404813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48927">
            <a:off x="3726656" y="1943894"/>
            <a:ext cx="17494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http://im0-tub-ru.yandex.net/i?id=415883847-2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21729.WAV">
            <a:hlinkClick r:id="" action="ppaction://media"/>
          </p:cNvPr>
          <p:cNvPicPr>
            <a:picLocks noRot="1" noChangeAspect="1"/>
          </p:cNvPicPr>
          <p:nvPr>
            <a:wavAudioFile r:embed="rId1" name="~PP243.WAV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Копия (2) ФОН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Текст 3"/>
          <p:cNvSpPr>
            <a:spLocks/>
          </p:cNvSpPr>
          <p:nvPr/>
        </p:nvSpPr>
        <p:spPr bwMode="auto">
          <a:xfrm>
            <a:off x="250825" y="404813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2414">
            <a:off x="5596731" y="3558382"/>
            <a:ext cx="15017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http://im0-tub-ru.yandex.net/i?id=415883847-2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21745.WAV">
            <a:hlinkClick r:id="" action="ppaction://media"/>
          </p:cNvPr>
          <p:cNvPicPr>
            <a:picLocks noRot="1" noChangeAspect="1"/>
          </p:cNvPicPr>
          <p:nvPr>
            <a:wavAudioFile r:embed="rId1" name="~PP295.WAV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Копия (2) ФОН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Текст 3"/>
          <p:cNvSpPr>
            <a:spLocks/>
          </p:cNvSpPr>
          <p:nvPr/>
        </p:nvSpPr>
        <p:spPr bwMode="auto">
          <a:xfrm>
            <a:off x="250825" y="40481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Calibri" pitchFamily="34" charset="0"/>
            </a:endParaRPr>
          </a:p>
        </p:txBody>
      </p:sp>
      <p:pic>
        <p:nvPicPr>
          <p:cNvPr id="12292" name="Picture 4" descr="http://img-fotki.yandex.ru/get/5504/lady-annadu.66/0_634f0_2c22c73f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85728"/>
            <a:ext cx="3429024" cy="55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323850" y="6207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B27A3C"/>
                </a:solidFill>
              </a:rPr>
              <a:t>Трав копытами касаясь,</a:t>
            </a:r>
            <a:br>
              <a:rPr lang="ru-RU" b="1" i="1" dirty="0">
                <a:solidFill>
                  <a:srgbClr val="B27A3C"/>
                </a:solidFill>
              </a:rPr>
            </a:br>
            <a:r>
              <a:rPr lang="ru-RU" b="1" i="1" dirty="0">
                <a:solidFill>
                  <a:srgbClr val="B27A3C"/>
                </a:solidFill>
              </a:rPr>
              <a:t>Ходит по лесу красавец,</a:t>
            </a:r>
            <a:br>
              <a:rPr lang="ru-RU" b="1" i="1" dirty="0">
                <a:solidFill>
                  <a:srgbClr val="B27A3C"/>
                </a:solidFill>
              </a:rPr>
            </a:br>
            <a:r>
              <a:rPr lang="ru-RU" b="1" i="1" dirty="0">
                <a:solidFill>
                  <a:srgbClr val="B27A3C"/>
                </a:solidFill>
              </a:rPr>
              <a:t>Ходит смело и легко,</a:t>
            </a:r>
            <a:br>
              <a:rPr lang="ru-RU" b="1" i="1" dirty="0">
                <a:solidFill>
                  <a:srgbClr val="B27A3C"/>
                </a:solidFill>
              </a:rPr>
            </a:br>
            <a:r>
              <a:rPr lang="ru-RU" b="1" i="1" dirty="0">
                <a:solidFill>
                  <a:srgbClr val="B27A3C"/>
                </a:solidFill>
              </a:rPr>
              <a:t>Рога раскинув широко. </a:t>
            </a:r>
          </a:p>
        </p:txBody>
      </p:sp>
      <p:pic>
        <p:nvPicPr>
          <p:cNvPr id="6" name="~PP71745.WAV">
            <a:hlinkClick r:id="" action="ppaction://media"/>
          </p:cNvPr>
          <p:cNvPicPr>
            <a:picLocks noRot="1" noChangeAspect="1"/>
          </p:cNvPicPr>
          <p:nvPr>
            <a:wavAudioFile r:embed="rId1" name="~PP729.WAV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-0.11042 -0.01505 L -0.51198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C:\Users\Елена\Pictures\Рисунок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81525"/>
            <a:ext cx="8763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Текст 3"/>
          <p:cNvSpPr>
            <a:spLocks/>
          </p:cNvSpPr>
          <p:nvPr/>
        </p:nvSpPr>
        <p:spPr bwMode="auto">
          <a:xfrm>
            <a:off x="250825" y="404813"/>
            <a:ext cx="360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800">
              <a:latin typeface="Calibri" pitchFamily="34" charset="0"/>
            </a:endParaRPr>
          </a:p>
        </p:txBody>
      </p:sp>
      <p:pic>
        <p:nvPicPr>
          <p:cNvPr id="23556" name="Picture 8" descr="http://im5-tub-ru.yandex.net/i?id=107152667-2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0"/>
            <a:ext cx="24971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Копия 0ae9828dabb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29272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31776.WAV">
            <a:hlinkClick r:id="" action="ppaction://media"/>
          </p:cNvPr>
          <p:cNvPicPr>
            <a:picLocks noRot="1" noChangeAspect="1"/>
          </p:cNvPicPr>
          <p:nvPr>
            <a:wavAudioFile r:embed="rId1" name="~PP3849.WAV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опия (2) ФОН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Содержимое 7"/>
          <p:cNvSpPr>
            <a:spLocks noGrp="1"/>
          </p:cNvSpPr>
          <p:nvPr>
            <p:ph idx="1"/>
          </p:nvPr>
        </p:nvSpPr>
        <p:spPr>
          <a:xfrm>
            <a:off x="5940425" y="273050"/>
            <a:ext cx="2746375" cy="779463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468313" y="260350"/>
            <a:ext cx="28082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663300"/>
                </a:solidFill>
              </a:rPr>
              <a:t>Летом ходит без дороги</a:t>
            </a:r>
            <a:br>
              <a:rPr lang="ru-RU" b="1" i="1" dirty="0">
                <a:solidFill>
                  <a:srgbClr val="663300"/>
                </a:solidFill>
              </a:rPr>
            </a:br>
            <a:r>
              <a:rPr lang="ru-RU" b="1" i="1" dirty="0">
                <a:solidFill>
                  <a:srgbClr val="663300"/>
                </a:solidFill>
              </a:rPr>
              <a:t>Возле сосен и берез,</a:t>
            </a:r>
            <a:br>
              <a:rPr lang="ru-RU" b="1" i="1" dirty="0">
                <a:solidFill>
                  <a:srgbClr val="663300"/>
                </a:solidFill>
              </a:rPr>
            </a:br>
            <a:r>
              <a:rPr lang="ru-RU" b="1" i="1" dirty="0">
                <a:solidFill>
                  <a:srgbClr val="663300"/>
                </a:solidFill>
              </a:rPr>
              <a:t>А зимой он спит в берлоге,</a:t>
            </a:r>
            <a:br>
              <a:rPr lang="ru-RU" b="1" i="1" dirty="0">
                <a:solidFill>
                  <a:srgbClr val="663300"/>
                </a:solidFill>
              </a:rPr>
            </a:br>
            <a:r>
              <a:rPr lang="ru-RU" b="1" i="1" dirty="0">
                <a:solidFill>
                  <a:srgbClr val="663300"/>
                </a:solidFill>
              </a:rPr>
              <a:t>От мороза прячет нос. </a:t>
            </a:r>
            <a:endParaRPr lang="ru-RU" sz="2000" b="1" i="1" dirty="0">
              <a:solidFill>
                <a:srgbClr val="663300"/>
              </a:solidFill>
            </a:endParaRPr>
          </a:p>
        </p:txBody>
      </p:sp>
      <p:pic>
        <p:nvPicPr>
          <p:cNvPr id="24584" name="Picture 8" descr="C:\Users\Елена\Desktop\Лене картинки\medved2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214554"/>
            <a:ext cx="4482485" cy="378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21792.WAV">
            <a:hlinkClick r:id="" action="ppaction://media"/>
          </p:cNvPr>
          <p:cNvPicPr>
            <a:picLocks noRot="1" noChangeAspect="1"/>
          </p:cNvPicPr>
          <p:nvPr>
            <a:wavAudioFile r:embed="rId1" name="~PP2029.WAV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8.33333E-7 4.44444E-6 L -0.72448 -0.0106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2575">
            <a:off x="1539875" y="154305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027238" cy="2209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7" descr="http://im0-tub-ru.yandex.net/i?id=415883847-2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447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Копия 3148f3c5cc8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8" t="14426" r="11026" b="14958"/>
          <a:stretch>
            <a:fillRect/>
          </a:stretch>
        </p:blipFill>
        <p:spPr bwMode="auto">
          <a:xfrm>
            <a:off x="1908175" y="260350"/>
            <a:ext cx="49688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21792.WAV">
            <a:hlinkClick r:id="" action="ppaction://media"/>
          </p:cNvPr>
          <p:cNvPicPr>
            <a:picLocks noRot="1" noChangeAspect="1"/>
          </p:cNvPicPr>
          <p:nvPr>
            <a:wavAudioFile r:embed="rId1" name="~PP20.WAV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571604" y="3071810"/>
            <a:ext cx="68357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chemeClr val="accent1"/>
                </a:solidFill>
                <a:latin typeface="Calibri" pitchFamily="34" charset="0"/>
              </a:rPr>
              <a:t>Зверята играли в прятки с синичкой.</a:t>
            </a:r>
          </a:p>
          <a:p>
            <a:pPr algn="ctr" eaLnBrk="1" hangingPunct="1"/>
            <a:r>
              <a:rPr lang="ru-RU" sz="2800" dirty="0">
                <a:solidFill>
                  <a:schemeClr val="accent1"/>
                </a:solidFill>
                <a:latin typeface="Calibri" pitchFamily="34" charset="0"/>
              </a:rPr>
              <a:t>Все </a:t>
            </a:r>
            <a:r>
              <a:rPr lang="ru-RU" sz="2800" dirty="0">
                <a:solidFill>
                  <a:schemeClr val="accent1"/>
                </a:solidFill>
                <a:latin typeface="Calibri" pitchFamily="34" charset="0"/>
                <a:cs typeface="Aharoni" pitchFamily="2" charset="-79"/>
              </a:rPr>
              <a:t>спрятались</a:t>
            </a:r>
            <a:r>
              <a:rPr lang="ru-RU" sz="2800" dirty="0">
                <a:solidFill>
                  <a:schemeClr val="accent1"/>
                </a:solidFill>
                <a:latin typeface="Calibri" pitchFamily="34" charset="0"/>
              </a:rPr>
              <a:t>. Смотрит синичка –</a:t>
            </a:r>
          </a:p>
          <a:p>
            <a:pPr algn="ctr" eaLnBrk="1" hangingPunct="1"/>
            <a:r>
              <a:rPr lang="ru-RU" sz="2800" dirty="0">
                <a:solidFill>
                  <a:schemeClr val="accent1"/>
                </a:solidFill>
                <a:latin typeface="Calibri" pitchFamily="34" charset="0"/>
              </a:rPr>
              <a:t>Чей-то хвостик из-за дерева видно.</a:t>
            </a:r>
          </a:p>
          <a:p>
            <a:pPr algn="ctr" eaLnBrk="1" hangingPunct="1"/>
            <a:r>
              <a:rPr lang="ru-RU" sz="2800" dirty="0">
                <a:solidFill>
                  <a:schemeClr val="accent1"/>
                </a:solidFill>
                <a:latin typeface="Calibri" pitchFamily="34" charset="0"/>
              </a:rPr>
              <a:t>«Чей хвост? Чей хвост?» – запела синичка.</a:t>
            </a:r>
          </a:p>
          <a:p>
            <a:pPr algn="ctr" eaLnBrk="1" hangingPunct="1"/>
            <a:r>
              <a:rPr lang="ru-RU" sz="2800" dirty="0">
                <a:solidFill>
                  <a:schemeClr val="accent1"/>
                </a:solidFill>
                <a:latin typeface="Calibri" pitchFamily="34" charset="0"/>
              </a:rPr>
              <a:t>Подскажи ей, помоги отыскать всех зверей.</a:t>
            </a:r>
          </a:p>
        </p:txBody>
      </p:sp>
      <p:pic>
        <p:nvPicPr>
          <p:cNvPr id="3075" name="Picture 7" descr="http://www.yarmp.yar.ru/0ff20af23f748970df67f42a86080f86b/uploads/d/d3/Bi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071546"/>
            <a:ext cx="2725034" cy="18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~PP41604.WAV">
            <a:hlinkClick r:id="" action="ppaction://media"/>
          </p:cNvPr>
          <p:cNvPicPr>
            <a:picLocks noRot="1" noChangeAspect="1"/>
          </p:cNvPicPr>
          <p:nvPr>
            <a:wavAudioFile r:embed="rId1" name="~PP4051.WAV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6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476250"/>
            <a:ext cx="2879725" cy="16573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FF3300"/>
                </a:solidFill>
              </a:rPr>
              <a:t>По веткам скачет,</a:t>
            </a:r>
            <a:br>
              <a:rPr lang="ru-RU" sz="2400" b="1" i="1" dirty="0" smtClean="0">
                <a:solidFill>
                  <a:srgbClr val="FF3300"/>
                </a:solidFill>
              </a:rPr>
            </a:br>
            <a:r>
              <a:rPr lang="ru-RU" sz="2400" b="1" i="1" dirty="0" smtClean="0">
                <a:solidFill>
                  <a:srgbClr val="FF3300"/>
                </a:solidFill>
              </a:rPr>
              <a:t>Да не птица.</a:t>
            </a:r>
            <a:br>
              <a:rPr lang="ru-RU" sz="2400" b="1" i="1" dirty="0" smtClean="0">
                <a:solidFill>
                  <a:srgbClr val="FF3300"/>
                </a:solidFill>
              </a:rPr>
            </a:br>
            <a:r>
              <a:rPr lang="ru-RU" sz="2400" b="1" i="1" dirty="0" smtClean="0">
                <a:solidFill>
                  <a:srgbClr val="FF3300"/>
                </a:solidFill>
              </a:rPr>
              <a:t>Рыжая,</a:t>
            </a:r>
            <a:br>
              <a:rPr lang="ru-RU" sz="2400" b="1" i="1" dirty="0" smtClean="0">
                <a:solidFill>
                  <a:srgbClr val="FF3300"/>
                </a:solidFill>
              </a:rPr>
            </a:br>
            <a:r>
              <a:rPr lang="ru-RU" sz="2400" b="1" i="1" dirty="0" smtClean="0">
                <a:solidFill>
                  <a:srgbClr val="FF3300"/>
                </a:solidFill>
              </a:rPr>
              <a:t>Да не лисица.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4099" name="Picture 6" descr="Копия 3148f3c5cc8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8" t="11525" r="8517" b="12057"/>
          <a:stretch>
            <a:fillRect/>
          </a:stretch>
        </p:blipFill>
        <p:spPr bwMode="auto">
          <a:xfrm>
            <a:off x="2124075" y="0"/>
            <a:ext cx="570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Содержимое 4" descr="http://www.snusel24.de/fileadmin/bilder/snusel-eich-logo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643050"/>
            <a:ext cx="1357322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82ed0ba99232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2" t="12048" r="11833" b="15712"/>
          <a:stretch>
            <a:fillRect/>
          </a:stretch>
        </p:blipFill>
        <p:spPr bwMode="auto">
          <a:xfrm>
            <a:off x="7524750" y="5013325"/>
            <a:ext cx="1184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51620.WAV">
            <a:hlinkClick r:id="" action="ppaction://media"/>
          </p:cNvPr>
          <p:cNvPicPr>
            <a:picLocks noRot="1" noChangeAspect="1"/>
          </p:cNvPicPr>
          <p:nvPr>
            <a:wavAudioFile r:embed="rId2" name="~PP573.WAV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23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4531 -0.01366 L 0.18038 -0.22361 C 0.20868 -0.27153 0.25087 -0.29722 0.29496 -0.29722 C 0.34531 -0.29722 0.38559 -0.27153 0.41406 -0.22361 L 0.54948 -0.0136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7" t="25636" r="37538" b="12361"/>
          <a:stretch>
            <a:fillRect/>
          </a:stretch>
        </p:blipFill>
        <p:spPr bwMode="auto">
          <a:xfrm>
            <a:off x="900113" y="765175"/>
            <a:ext cx="23828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Копия 3148f3c5cc8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8" t="14426" r="11026" b="14958"/>
          <a:stretch>
            <a:fillRect/>
          </a:stretch>
        </p:blipFill>
        <p:spPr bwMode="auto">
          <a:xfrm>
            <a:off x="1908175" y="260350"/>
            <a:ext cx="49688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3" descr="593c6ee642eb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92" t="1471" r="12222" b="19698"/>
          <a:stretch>
            <a:fillRect/>
          </a:stretch>
        </p:blipFill>
        <p:spPr bwMode="auto">
          <a:xfrm>
            <a:off x="323850" y="4724400"/>
            <a:ext cx="17065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4" descr="82ed0ba99232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2" t="12048" r="11833" b="15712"/>
          <a:stretch>
            <a:fillRect/>
          </a:stretch>
        </p:blipFill>
        <p:spPr bwMode="auto">
          <a:xfrm>
            <a:off x="6964363" y="4652963"/>
            <a:ext cx="1879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11620.WAV">
            <a:hlinkClick r:id="" action="ppaction://media"/>
          </p:cNvPr>
          <p:cNvPicPr>
            <a:picLocks noRot="1" noChangeAspect="1"/>
          </p:cNvPicPr>
          <p:nvPr>
            <a:wavAudioFile r:embed="rId1" name="~PP1761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Рисунок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428" b="61511"/>
          <a:stretch>
            <a:fillRect/>
          </a:stretch>
        </p:blipFill>
        <p:spPr bwMode="auto">
          <a:xfrm>
            <a:off x="5364163" y="260350"/>
            <a:ext cx="2881312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 descr="Копия 3148f3c5cc8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8" t="14426" r="11026" b="14958"/>
          <a:stretch>
            <a:fillRect/>
          </a:stretch>
        </p:blipFill>
        <p:spPr bwMode="auto">
          <a:xfrm>
            <a:off x="1908175" y="260350"/>
            <a:ext cx="49688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 descr="593c6ee642eb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92" t="1471" r="12222" b="19698"/>
          <a:stretch>
            <a:fillRect/>
          </a:stretch>
        </p:blipFill>
        <p:spPr bwMode="auto">
          <a:xfrm>
            <a:off x="323850" y="4724400"/>
            <a:ext cx="17065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82ed0ba99232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2" t="12048" r="11833" b="15712"/>
          <a:stretch>
            <a:fillRect/>
          </a:stretch>
        </p:blipFill>
        <p:spPr bwMode="auto">
          <a:xfrm>
            <a:off x="6964363" y="4652963"/>
            <a:ext cx="1879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11636.WAV">
            <a:hlinkClick r:id="" action="ppaction://media"/>
          </p:cNvPr>
          <p:cNvPicPr>
            <a:picLocks noRot="1" noChangeAspect="1"/>
          </p:cNvPicPr>
          <p:nvPr>
            <a:wavAudioFile r:embed="rId1" name="~PP1297.WAV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Копия (2) ФОН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Текст 3"/>
          <p:cNvSpPr>
            <a:spLocks/>
          </p:cNvSpPr>
          <p:nvPr/>
        </p:nvSpPr>
        <p:spPr bwMode="auto">
          <a:xfrm>
            <a:off x="250825" y="404813"/>
            <a:ext cx="38989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300" b="1" i="1" dirty="0">
                <a:solidFill>
                  <a:srgbClr val="404040"/>
                </a:solidFill>
                <a:latin typeface="Calibri" pitchFamily="34" charset="0"/>
              </a:rPr>
              <a:t>Комочек пуха,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300" b="1" i="1" dirty="0">
                <a:solidFill>
                  <a:srgbClr val="404040"/>
                </a:solidFill>
                <a:latin typeface="Calibri" pitchFamily="34" charset="0"/>
              </a:rPr>
              <a:t>длинное ухо,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300" b="1" i="1" dirty="0">
                <a:solidFill>
                  <a:srgbClr val="404040"/>
                </a:solidFill>
                <a:latin typeface="Calibri" pitchFamily="34" charset="0"/>
              </a:rPr>
              <a:t>Прыгает ловко,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300" b="1" i="1" dirty="0">
                <a:solidFill>
                  <a:srgbClr val="404040"/>
                </a:solidFill>
                <a:latin typeface="Calibri" pitchFamily="34" charset="0"/>
              </a:rPr>
              <a:t>любит морковку.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100" dirty="0">
              <a:latin typeface="Calibri" pitchFamily="34" charset="0"/>
            </a:endParaRPr>
          </a:p>
        </p:txBody>
      </p:sp>
      <p:pic>
        <p:nvPicPr>
          <p:cNvPr id="7" name="Содержимое 4" descr="http://www.dou961.caduk.ru/images/p64_multik51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143116"/>
            <a:ext cx="2500330" cy="3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~PP31651.WAV">
            <a:hlinkClick r:id="" action="ppaction://media"/>
          </p:cNvPr>
          <p:cNvPicPr>
            <a:picLocks noRot="1" noChangeAspect="1"/>
          </p:cNvPicPr>
          <p:nvPr>
            <a:wavAudioFile r:embed="rId1" name="~PP3764.WAV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nodeType="click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16545 -0.04977 L -0.1007 0.1213 L -0.03959 -0.04977 L 0.02448 0.1213 L 0.08871 -0.04977 L 0.14896 0.1213 L 0.21319 -0.04977 L 0.27378 0.1213 L 0.33819 -0.04977 L 0.4026 0.1213 L 0.46354 -0.04977 L 0.52795 0.1213 L 0.58819 -0.04977 L 0.6526 0.1213 L 0.71684 -0.04977 L 0.77778 0.1213 L 0.84253 -0.04977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2-tub-ru.yandex.net/i?id=292093534-3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 descr="C:\Users\Елена\Desktop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029">
            <a:off x="1158875" y="2185988"/>
            <a:ext cx="198913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Копия (2) ФОНЧИК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175"/>
            <a:ext cx="9144000" cy="76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91667.WAV">
            <a:hlinkClick r:id="" action="ppaction://media"/>
          </p:cNvPr>
          <p:cNvPicPr>
            <a:picLocks noRot="1" noChangeAspect="1"/>
          </p:cNvPicPr>
          <p:nvPr>
            <a:wavAudioFile r:embed="rId1" name="~PP923.WAV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5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 descr="Рисуно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62" t="61458"/>
          <a:stretch>
            <a:fillRect/>
          </a:stretch>
        </p:blipFill>
        <p:spPr bwMode="auto">
          <a:xfrm rot="394509">
            <a:off x="7799388" y="2846388"/>
            <a:ext cx="12477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Копия (2) ФОНЧ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5175"/>
            <a:ext cx="9144000" cy="76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im2-tub-ru.yandex.net/i?id=292093534-3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21683.WAV">
            <a:hlinkClick r:id="" action="ppaction://media"/>
          </p:cNvPr>
          <p:cNvPicPr>
            <a:picLocks noRot="1" noChangeAspect="1"/>
          </p:cNvPicPr>
          <p:nvPr>
            <a:wavAudioFile r:embed="rId1" name="~PP2468.WAV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опия art2part_ru-treem-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9" t="8946" r="50000" b="47333"/>
          <a:stretch>
            <a:fillRect/>
          </a:stretch>
        </p:blipFill>
        <p:spPr bwMode="auto">
          <a:xfrm>
            <a:off x="3419475" y="476250"/>
            <a:ext cx="427355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333375"/>
            <a:ext cx="3024188" cy="14890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rgbClr val="5E3020"/>
                </a:solidFill>
              </a:rPr>
              <a:t>Словно елка,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rgbClr val="5E3020"/>
                </a:solidFill>
              </a:rPr>
              <a:t>весь в иголках.</a:t>
            </a:r>
            <a:br>
              <a:rPr lang="ru-RU" sz="1800" b="1" i="1" dirty="0" smtClean="0">
                <a:solidFill>
                  <a:srgbClr val="5E3020"/>
                </a:solidFill>
              </a:rPr>
            </a:br>
            <a:r>
              <a:rPr lang="ru-RU" sz="1800" b="1" i="1" dirty="0" smtClean="0">
                <a:solidFill>
                  <a:srgbClr val="5E3020"/>
                </a:solidFill>
              </a:rPr>
              <a:t>Сам он круглый, а не мяч, рта не видно, а кусач,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rgbClr val="5E3020"/>
                </a:solidFill>
              </a:rPr>
              <a:t>Голой ручкой не возьмешь, а зовется это ...</a:t>
            </a:r>
          </a:p>
        </p:txBody>
      </p:sp>
      <p:pic>
        <p:nvPicPr>
          <p:cNvPr id="12293" name="Picture 5" descr="C:\Users\Елена\Desktop\Лене картинки\24481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5" y="4500571"/>
            <a:ext cx="2439298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31683.WAV">
            <a:hlinkClick r:id="" action="ppaction://media"/>
          </p:cNvPr>
          <p:cNvPicPr>
            <a:picLocks noRot="1" noChangeAspect="1"/>
          </p:cNvPicPr>
          <p:nvPr>
            <a:wavAudioFile r:embed="rId1" name="~PP370.WAV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637698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18000"/>
                                  </p:stCondLst>
                                  <p:childTnLst>
                                    <p:animMotion origin="layout" path="M 2.77778E-7 3.7037E-6 L 0.62396 -0.0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74</Words>
  <Application>Microsoft Office PowerPoint</Application>
  <PresentationFormat>Экран (4:3)</PresentationFormat>
  <Paragraphs>16</Paragraphs>
  <Slides>17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Елена</dc:creator>
  <cp:lastModifiedBy>AdminT</cp:lastModifiedBy>
  <cp:revision>128</cp:revision>
  <dcterms:created xsi:type="dcterms:W3CDTF">2013-01-29T16:23:12Z</dcterms:created>
  <dcterms:modified xsi:type="dcterms:W3CDTF">2015-11-18T18:35:55Z</dcterms:modified>
</cp:coreProperties>
</file>