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0" r:id="rId5"/>
    <p:sldId id="268" r:id="rId6"/>
    <p:sldId id="287" r:id="rId7"/>
    <p:sldId id="286" r:id="rId8"/>
    <p:sldId id="284" r:id="rId9"/>
    <p:sldId id="285" r:id="rId10"/>
    <p:sldId id="269" r:id="rId11"/>
    <p:sldId id="288" r:id="rId12"/>
    <p:sldId id="273" r:id="rId13"/>
    <p:sldId id="277" r:id="rId14"/>
    <p:sldId id="275" r:id="rId15"/>
    <p:sldId id="276" r:id="rId16"/>
    <p:sldId id="270" r:id="rId17"/>
    <p:sldId id="271" r:id="rId18"/>
    <p:sldId id="272" r:id="rId19"/>
    <p:sldId id="262" r:id="rId20"/>
    <p:sldId id="263" r:id="rId21"/>
    <p:sldId id="274" r:id="rId22"/>
    <p:sldId id="264" r:id="rId23"/>
    <p:sldId id="267" r:id="rId24"/>
    <p:sldId id="282" r:id="rId25"/>
    <p:sldId id="279" r:id="rId26"/>
    <p:sldId id="280" r:id="rId27"/>
    <p:sldId id="281" r:id="rId28"/>
    <p:sldId id="266" r:id="rId29"/>
    <p:sldId id="283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465F99-2BF5-4681-901A-CF8DE57AC674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7CB05A-9341-453B-89C1-D5C06FE12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New%20Stories%20(Highway%20Blues)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214422"/>
            <a:ext cx="6600828" cy="214314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«Аптека»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786842" cy="9144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Марченко Н.Н., воспитатель 2-ой группы в МБДОУ ЦРР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/сад «Родничок»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ew Stories (Highway Blues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929486" cy="564360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Водитель привозит в аптеку лекарства.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аптеки раскладывают их на полки.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приходят в аптеку за лекарствами.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рецептурном отделе отпускают лекарства по рецептам врачей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делают микстуры, мази, капли.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7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фито отделе продают лекарственные травы, сборы.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проводится беседа о том, люди каких профессий работают в аптеке, чем занимаются.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Знакомимся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новой ролью – Заведующей аптекой. Она принимает от населения лекарственные травы и передает их Фармацевтам, чтобы они приготовили лекарственные препараты.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05864"/>
            <a:ext cx="3813900" cy="252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631844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Стихи и загадки про аптеку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Для кого нужна аптека?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Для больного человека.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Чтоб таблетки покупать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И анализы сдавать.</a:t>
            </a:r>
          </a:p>
          <a:p>
            <a:pPr>
              <a:buNone/>
            </a:pPr>
            <a:endParaRPr lang="ru-RU" dirty="0" smtClean="0">
              <a:solidFill>
                <a:schemeClr val="accent4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4"/>
                </a:solidFill>
              </a:rPr>
              <a:t>Здесь особенное царство: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4"/>
                </a:solidFill>
              </a:rPr>
              <a:t>В нем живут одни лекарства,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4"/>
                </a:solidFill>
              </a:rPr>
              <a:t>Мимо ваты, йода, шприцев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4"/>
                </a:solidFill>
              </a:rPr>
              <a:t>Аптекарь ходит, как царица.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Там лежат на полках в ряд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Не зефир, не шоколад,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Не печенье, не конфетки,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 А различные...(</a:t>
            </a:r>
            <a:r>
              <a:rPr lang="ru-RU" b="1" dirty="0" smtClean="0">
                <a:solidFill>
                  <a:schemeClr val="accent4"/>
                </a:solidFill>
              </a:rPr>
              <a:t>ТАБЛЕТКИ</a:t>
            </a:r>
            <a:r>
              <a:rPr lang="ru-RU" dirty="0" smtClean="0">
                <a:solidFill>
                  <a:schemeClr val="accent4"/>
                </a:solidFill>
              </a:rPr>
              <a:t>)!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758138" cy="48577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   Если кашель или грипп,</a:t>
            </a:r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Или голос Ваш охрип</a:t>
            </a:r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Если плохо человеку-</a:t>
            </a:r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Мы торопимся ...(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АПТЕКУ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Конечно, лучше не болеть,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Но коль уж так уже случилось,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В аптеку ты ступай скорей,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Чтобы болезнь то излечилась.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Фармацевты в наше время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Знают все предназначенья,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Что, когда принять и сколько,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Что поможет и не только.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Загадки о лекарственных растениях: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Растет зеленою стеной,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Ее обходят стороной,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Колючая и злая дива.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А как зовут траву? </a:t>
            </a:r>
            <a:r>
              <a:rPr lang="ru-RU" b="1" dirty="0" smtClean="0">
                <a:solidFill>
                  <a:srgbClr val="00B050"/>
                </a:solidFill>
              </a:rPr>
              <a:t>(Крапива)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</a:t>
            </a:r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Он сорняк, он цветок,</a:t>
            </a:r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От болезни мне помог.</a:t>
            </a:r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Как присяду на диванчик,</a:t>
            </a:r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Вспомню желтый... </a:t>
            </a:r>
            <a:r>
              <a:rPr lang="ru-RU" b="1" dirty="0" smtClean="0">
                <a:solidFill>
                  <a:srgbClr val="00B050"/>
                </a:solidFill>
              </a:rPr>
              <a:t>(одуванчик)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O4nSIL5f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357298"/>
            <a:ext cx="2657701" cy="2428892"/>
          </a:xfrm>
          <a:prstGeom prst="rect">
            <a:avLst/>
          </a:prstGeom>
        </p:spPr>
      </p:pic>
      <p:pic>
        <p:nvPicPr>
          <p:cNvPr id="5" name="Рисунок 4" descr="oduvanch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2143140" cy="2571744"/>
          </a:xfrm>
          <a:prstGeom prst="rect">
            <a:avLst/>
          </a:prstGeom>
        </p:spPr>
      </p:pic>
    </p:spTree>
  </p:cSld>
  <p:clrMapOvr>
    <a:masterClrMapping/>
  </p:clrMapOvr>
  <p:transition advClick="0" advTm="3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186766" cy="63311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Вкусен чай и ароматен,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 ней он легок и приятен: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Листочки сорваны, помяты.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 ты вдыхаешь? - Запах... (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мяты)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B0F0"/>
                </a:solidFill>
              </a:rPr>
              <a:t> 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травку ты сорвешь,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Руки, знай, не ототрешь.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Доктор всех аптечных дел,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Кто лечит ранки? 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Чисто</a:t>
            </a:r>
            <a:r>
              <a:rPr lang="ru-RU" b="1" dirty="0" smtClean="0">
                <a:solidFill>
                  <a:srgbClr val="00B0F0"/>
                </a:solidFill>
              </a:rPr>
              <a:t>тел)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Вдоль дорожек его встретишь,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Ранки, ссадины излечишь,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Сорвешь листочек осторожно.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Кто нас излечит?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(Подорожник)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78383456_Myata_perech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4290"/>
            <a:ext cx="2720040" cy="2035166"/>
          </a:xfrm>
          <a:prstGeom prst="rect">
            <a:avLst/>
          </a:prstGeom>
        </p:spPr>
      </p:pic>
      <p:pic>
        <p:nvPicPr>
          <p:cNvPr id="6" name="Рисунок 5" descr="78319992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14554"/>
            <a:ext cx="2500330" cy="1875248"/>
          </a:xfrm>
          <a:prstGeom prst="rect">
            <a:avLst/>
          </a:prstGeom>
        </p:spPr>
      </p:pic>
      <p:pic>
        <p:nvPicPr>
          <p:cNvPr id="7" name="Рисунок 6" descr="mai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357694"/>
            <a:ext cx="2257428" cy="2143140"/>
          </a:xfrm>
          <a:prstGeom prst="rect">
            <a:avLst/>
          </a:prstGeom>
        </p:spPr>
      </p:pic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Экскурсия в аптеку</a:t>
            </a:r>
            <a:endParaRPr lang="ru-RU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apteka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2122487"/>
            <a:ext cx="5715000" cy="3829050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с аптекой:</a:t>
            </a:r>
            <a:b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витрина                            продавец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1615082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3543296" cy="3929090"/>
          </a:xfrm>
        </p:spPr>
      </p:pic>
      <p:pic>
        <p:nvPicPr>
          <p:cNvPr id="7" name="Содержимое 6" descr="far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27550" y="1981199"/>
            <a:ext cx="3330598" cy="3863905"/>
          </a:xfr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1726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190924"/>
            <a:ext cx="6810400" cy="4903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Провизор в аптеке</a:t>
            </a:r>
            <a:endParaRPr lang="ru-RU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3213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00108"/>
            <a:ext cx="3429024" cy="571504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accent4">
                    <a:lumMod val="75000"/>
                  </a:schemeClr>
                </a:solidFill>
              </a:rPr>
              <a:t>Заведующая аптекой</a:t>
            </a:r>
            <a:endParaRPr lang="ru-RU" sz="28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29190" y="1714488"/>
            <a:ext cx="3000396" cy="414340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 принимает от населения лекарственные травы и передает их фармацевтам, чтобы они приготовили лекарственные препараты.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Заведующая помогает работникам аптеки и посетителям разобраться в затруднительных ситуациях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4195762" cy="6327648"/>
          </a:xfrm>
        </p:spPr>
        <p:txBody>
          <a:bodyPr/>
          <a:lstStyle/>
          <a:p>
            <a:pPr>
              <a:buNone/>
            </a:pPr>
            <a:endParaRPr lang="ru-RU" u="sng" dirty="0"/>
          </a:p>
        </p:txBody>
      </p:sp>
      <p:pic>
        <p:nvPicPr>
          <p:cNvPr id="5" name="Рисунок 4" descr="clip_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262483" cy="6393725"/>
          </a:xfrm>
          <a:prstGeom prst="rect">
            <a:avLst/>
          </a:prstGeom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86000" y="1857364"/>
            <a:ext cx="6172200" cy="452438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B050"/>
                </a:solidFill>
                <a:latin typeface="Comic Sans MS" pitchFamily="66" charset="0"/>
              </a:rPr>
              <a:t>- это основной вид игры ребенка дошкольного возраста. Характеризуя ее, С.Л.Рубинштейн подчеркнул, что эта игра- наиболее спонтанное проявление ребенка, и вместе с тем она строится на взаимодействии ребенка со взрослыми</a:t>
            </a:r>
            <a:r>
              <a:rPr lang="ru-RU" b="0" dirty="0" smtClean="0">
                <a:latin typeface="Comic Sans MS" pitchFamily="66" charset="0"/>
              </a:rPr>
              <a:t>.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1285860"/>
            <a:ext cx="617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u="sng" dirty="0">
                <a:solidFill>
                  <a:schemeClr val="accent1"/>
                </a:solidFill>
                <a:latin typeface="Comic Sans MS" pitchFamily="66" charset="0"/>
              </a:rPr>
              <a:t>Сюжетно-ролевая </a:t>
            </a:r>
            <a:r>
              <a:rPr lang="ru-RU" b="0" u="sng" dirty="0" smtClean="0">
                <a:solidFill>
                  <a:schemeClr val="accent1"/>
                </a:solidFill>
                <a:latin typeface="Comic Sans MS" pitchFamily="66" charset="0"/>
              </a:rPr>
              <a:t>игра</a:t>
            </a:r>
            <a:endParaRPr lang="ru-RU" b="0" u="sng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6309360" cy="4572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</a:rPr>
              <a:t>Фармацевт</a:t>
            </a:r>
            <a:endParaRPr lang="ru-RU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1214422"/>
            <a:ext cx="2971800" cy="4286280"/>
          </a:xfrm>
        </p:spPr>
        <p:txBody>
          <a:bodyPr>
            <a:no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приготавливает лекарственные препараты;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определяет потребность в лекарственных препаратов у населения;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составляет заказы на лекарственные средства.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5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625975" cy="3469481"/>
          </a:xfrm>
        </p:spPr>
      </p:pic>
    </p:spTree>
  </p:cSld>
  <p:clrMapOvr>
    <a:masterClrMapping/>
  </p:clrMapOvr>
  <p:transition advTm="3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57950" y="428604"/>
            <a:ext cx="1981378" cy="6215106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Вам знакомы все лекарства,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Чтобы нам скорей помочь,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И в аптеке- ваше царство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Каждый день и даже ночь.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Пусть у вас все будет гладко,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А таблетки днем, в ночи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Пусть всегда будут в достатке,</a:t>
            </a:r>
            <a:endParaRPr lang="ru-RU" sz="21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Чтоб всех вовремя лечить!</a:t>
            </a:r>
          </a:p>
          <a:p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(о фармацевте)</a:t>
            </a:r>
            <a:endParaRPr lang="ru-RU" sz="16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873_x_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5185314" cy="5072098"/>
          </a:xfrm>
        </p:spPr>
      </p:pic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33400"/>
            <a:ext cx="5224468" cy="914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Работник и посетитель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2428868"/>
            <a:ext cx="2328858" cy="2714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Посетитель покупает лекарство по рецепту в аптеке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507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5638800" cy="4732294"/>
          </a:xfrm>
          <a:prstGeom prst="rect">
            <a:avLst/>
          </a:prstGeom>
        </p:spPr>
      </p:pic>
    </p:spTree>
  </p:cSld>
  <p:clrMapOvr>
    <a:masterClrMapping/>
  </p:clrMapOvr>
  <p:transition advTm="3000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Водитель привез лекарства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alnobojsh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657600" cy="4572032"/>
          </a:xfrm>
        </p:spPr>
      </p:pic>
      <p:pic>
        <p:nvPicPr>
          <p:cNvPr id="8" name="Содержимое 7" descr="d9d2f2a398ae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643050"/>
            <a:ext cx="3786214" cy="4572032"/>
          </a:xfrm>
        </p:spPr>
      </p:pic>
    </p:spTree>
  </p:cSld>
  <p:clrMapOvr>
    <a:masterClrMapping/>
  </p:clrMapOvr>
  <p:transition advTm="3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Дети     в      </a:t>
            </a:r>
            <a:r>
              <a:rPr lang="ru-RU" sz="4000" dirty="0" smtClean="0">
                <a:solidFill>
                  <a:srgbClr val="00B050"/>
                </a:solidFill>
              </a:rPr>
              <a:t>аптеке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20121003110427-914788e2a8588d7d85cee7d9385133f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286676" cy="5465007"/>
          </a:xfrm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785818"/>
          </a:xfrm>
        </p:spPr>
        <p:txBody>
          <a:bodyPr/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Театрализованная игра «Доктор Айболит»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SUNP02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P02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500042"/>
            <a:ext cx="7059108" cy="5973783"/>
          </a:xfrm>
        </p:spPr>
      </p:pic>
    </p:spTree>
  </p:cSld>
  <p:clrMapOvr>
    <a:masterClrMapping/>
  </p:clrMapOvr>
  <p:transition advClick="0" advTm="3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846158"/>
          </a:xfr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Дети  в процессе игры</a:t>
            </a:r>
            <a:endParaRPr lang="ru-RU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Содержимое 6" descr="09930a9a43762c75019393aa1d863527.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0542" y="1600200"/>
            <a:ext cx="3430915" cy="4572000"/>
          </a:xfrm>
        </p:spPr>
      </p:pic>
      <p:pic>
        <p:nvPicPr>
          <p:cNvPr id="8" name="Содержимое 7" descr="b860fef21a623f872fb5c40794acc1dc.jp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3717" y="1600200"/>
            <a:ext cx="3430915" cy="4572000"/>
          </a:xfrm>
        </p:spPr>
      </p:pic>
    </p:spTree>
  </p:cSld>
  <p:clrMapOvr>
    <a:masterClrMapping/>
  </p:clrMapOvr>
  <p:transition advClick="0" advTm="3000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роль аптекаря поручается ребенку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167586" cy="4467795"/>
          </a:xfrm>
          <a:prstGeom prst="rect">
            <a:avLst/>
          </a:prstGeom>
        </p:spPr>
      </p:pic>
    </p:spTree>
  </p:cSld>
  <p:clrMapOvr>
    <a:masterClrMapping/>
  </p:clrMapOvr>
  <p:transition advTm="3000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21003110427-21266305609bf052acc66cd2188fb30d-min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7801285" cy="5846787"/>
          </a:xfrm>
        </p:spPr>
      </p:pic>
    </p:spTree>
  </p:cSld>
  <p:clrMapOvr>
    <a:masterClrMapping/>
  </p:clrMapOvr>
  <p:transition advClick="0" advTm="3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183880" cy="6943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i="1" dirty="0">
                <a:latin typeface="Comic Sans MS" pitchFamily="66" charset="0"/>
              </a:rPr>
              <a:t> </a:t>
            </a:r>
            <a:r>
              <a:rPr lang="ru-RU" i="1" dirty="0">
                <a:solidFill>
                  <a:srgbClr val="00B050"/>
                </a:solidFill>
                <a:latin typeface="Comic Sans MS" pitchFamily="66" charset="0"/>
              </a:rPr>
              <a:t>основные </a:t>
            </a:r>
            <a:r>
              <a:rPr lang="ru-RU" i="1" dirty="0" smtClean="0">
                <a:solidFill>
                  <a:srgbClr val="00B050"/>
                </a:solidFill>
                <a:latin typeface="Comic Sans MS" pitchFamily="66" charset="0"/>
              </a:rPr>
              <a:t>черты сюжетно-ролевой </a:t>
            </a:r>
            <a:r>
              <a:rPr lang="ru-RU" i="1" dirty="0">
                <a:solidFill>
                  <a:srgbClr val="00B050"/>
                </a:solidFill>
                <a:latin typeface="Comic Sans MS" pitchFamily="66" charset="0"/>
              </a:rPr>
              <a:t>игры</a:t>
            </a:r>
            <a:r>
              <a:rPr lang="ru-RU" i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endParaRPr lang="ru-RU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7467600" cy="437368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эмоциональная насыщенность и увлеченность детей,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самостоятельность,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активность,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творчество.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2000240"/>
            <a:ext cx="6243654" cy="3018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Благодарю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  за       внимание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!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Будьте  </a:t>
            </a:r>
            <a:r>
              <a:rPr lang="ru-RU" sz="4400" dirty="0" smtClean="0">
                <a:solidFill>
                  <a:srgbClr val="0070C0"/>
                </a:solidFill>
              </a:rPr>
              <a:t>здоровы!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Аптека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3657600" cy="495777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вызвать у детей интерес к профессии фармацевта; воспитывать чуткое, внимательное отношение к больному, доброту, отзывчивость, культуру общения.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халаты, шапочки, рецепты, мед. инструменты (пинцет, шпатель, пипетка, фонендоскоп, тонометр, градусник, шприц и т.д.), вата, бинт, мази, таблетки, порошки, лек. травы.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5–7 лет.</a:t>
            </a:r>
          </a:p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Роли: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водитель, работники аптеки (фармацевты).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Содержимое 5" descr="moskva-svetilniki_podvodnye_lampy_zomy_domovye_znaki_potolochnye_svetilniki_213294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00240"/>
            <a:ext cx="3657600" cy="3657600"/>
          </a:xfrm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613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sz="27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медицинский кабинет </a:t>
            </a:r>
            <a:r>
              <a:rPr lang="ru-RU" sz="31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/с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Экскурсия в аптеку. Беседа с детьми о проведенной экскурсии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Слушание сказки к. Чуковского «доктор </a:t>
            </a:r>
            <a:r>
              <a:rPr lang="ru-RU" sz="31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айболит</a:t>
            </a:r>
            <a:r>
              <a:rPr lang="ru-RU" sz="31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» в грамзаписи и инсценировка.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285728"/>
            <a:ext cx="5786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Рассматривание медицинских инструментов (фонендоскоп, шпатель, термометр, тонометр, пинцет и др.).</a:t>
            </a:r>
          </a:p>
          <a:p>
            <a:r>
              <a:rPr lang="ru-RU" sz="36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Дидактическая игра «ясочка простудилась». </a:t>
            </a:r>
            <a:endParaRPr lang="ru-RU" sz="36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357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Рассматривание медицинских инструментов (фонендоскоп, шпатель, термометр, тонометр, пинцет и др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Дидактическая игра «ясочка простудилась». </a:t>
            </a:r>
            <a:endParaRPr lang="ru-RU" sz="32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 детьми атрибутов к игре с привлечением родителей (халаты,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шапочки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рецепты, микстуры.) </a:t>
            </a:r>
            <a:endParaRPr lang="ru-RU" sz="3200" dirty="0"/>
          </a:p>
        </p:txBody>
      </p:sp>
      <p:pic>
        <p:nvPicPr>
          <p:cNvPr id="13" name="Рисунок 12" descr="pri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33" y="4357695"/>
            <a:ext cx="1720985" cy="22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набора открыток «лекарственные растения». Рассматривание лекарственных растений на участке детского сада, на лугу, в лесу. Загадки о лекарственных растениях. </a:t>
            </a:r>
            <a:endParaRPr lang="ru-RU" sz="2800" dirty="0"/>
          </a:p>
        </p:txBody>
      </p:sp>
      <p:pic>
        <p:nvPicPr>
          <p:cNvPr id="3" name="Рисунок 2" descr="7205b1486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875370"/>
            <a:ext cx="4548199" cy="341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дяные лил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125519"/>
            <a:ext cx="2881306" cy="2160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6143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Знакомимся с новой ролью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Заведующей аптекой.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 принимает от населения лекарственные травы и передает их Фармацевтам, чтобы они приготовили лекарственные препараты.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602</Words>
  <Application>Microsoft Office PowerPoint</Application>
  <PresentationFormat>Экран (4:3)</PresentationFormat>
  <Paragraphs>102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Сюжетно-ролевая игра «Аптека»</vt:lpstr>
      <vt:lpstr>Сюжетно-ролевая игра</vt:lpstr>
      <vt:lpstr> основные черты сюжетно-ролевой игры:</vt:lpstr>
      <vt:lpstr>Аптека </vt:lpstr>
      <vt:lpstr> Предварительная работа:  Экскурсия в медицинский кабинет д/с.  Экскурсия в аптеку. Беседа с детьми о проведенной экскурсии.  Слушание сказки к. Чуковского «доктор айболит» в грамзаписи и инсценировка. </vt:lpstr>
      <vt:lpstr>Слайд 6</vt:lpstr>
      <vt:lpstr>Слайд 7</vt:lpstr>
      <vt:lpstr>Слайд 8</vt:lpstr>
      <vt:lpstr>Слайд 9</vt:lpstr>
      <vt:lpstr>Игровые действия:  Водитель привозит в аптеку лекарства.  Работники аптеки раскладывают их на полки.  Люди приходят в аптеку за лекарствами.  В рецептурном отделе отпускают лекарства по рецептам врачей.  Здесь делают микстуры, мази, капли. </vt:lpstr>
      <vt:lpstr>Слайд 11</vt:lpstr>
      <vt:lpstr>Стихи и загадки про аптеку:</vt:lpstr>
      <vt:lpstr>   </vt:lpstr>
      <vt:lpstr>Загадки о лекарственных растениях:</vt:lpstr>
      <vt:lpstr>Слайд 15</vt:lpstr>
      <vt:lpstr>Экскурсия в аптеку</vt:lpstr>
      <vt:lpstr>Знакомство с аптекой: витрина                            продавец</vt:lpstr>
      <vt:lpstr>Провизор в аптеке</vt:lpstr>
      <vt:lpstr>Заведующая аптекой</vt:lpstr>
      <vt:lpstr>Фармацевт</vt:lpstr>
      <vt:lpstr>Слайд 21</vt:lpstr>
      <vt:lpstr>Работник и посетитель</vt:lpstr>
      <vt:lpstr>Водитель привез лекарства</vt:lpstr>
      <vt:lpstr>Дети     в      аптеке</vt:lpstr>
      <vt:lpstr>Театрализованная игра «Доктор Айболит»</vt:lpstr>
      <vt:lpstr>Слайд 26</vt:lpstr>
      <vt:lpstr>Дети  в процессе игры</vt:lpstr>
      <vt:lpstr>роль аптекаря поручается ребенку</vt:lpstr>
      <vt:lpstr>Слайд 29</vt:lpstr>
      <vt:lpstr>Благодарю    за      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</dc:title>
  <dc:creator>Бэк офис</dc:creator>
  <cp:lastModifiedBy>1</cp:lastModifiedBy>
  <cp:revision>34</cp:revision>
  <dcterms:created xsi:type="dcterms:W3CDTF">2012-12-09T09:55:22Z</dcterms:created>
  <dcterms:modified xsi:type="dcterms:W3CDTF">2012-12-18T07:30:57Z</dcterms:modified>
</cp:coreProperties>
</file>