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8" r:id="rId3"/>
    <p:sldId id="272" r:id="rId4"/>
    <p:sldId id="258" r:id="rId5"/>
    <p:sldId id="259" r:id="rId6"/>
    <p:sldId id="274" r:id="rId7"/>
    <p:sldId id="275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D14"/>
    <a:srgbClr val="EC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1815" autoAdjust="0"/>
  </p:normalViewPr>
  <p:slideViewPr>
    <p:cSldViewPr>
      <p:cViewPr>
        <p:scale>
          <a:sx n="70" d="100"/>
          <a:sy n="70" d="100"/>
        </p:scale>
        <p:origin x="-168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DB8F-3D5F-482C-A2D3-D3E9674FA31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533A-87D3-408F-83F9-9CBDFADF7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2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533A-87D3-408F-83F9-9CBDFADF7B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1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533A-87D3-408F-83F9-9CBDFADF7B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533A-87D3-408F-83F9-9CBDFADF7B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1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533A-87D3-408F-83F9-9CBDFADF7B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533A-87D3-408F-83F9-9CBDFADF7B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58" y="-5680"/>
            <a:ext cx="9036496" cy="46085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       Познавательно-исследовательский проект :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                </a:t>
            </a:r>
            <a:r>
              <a:rPr lang="ru-RU" sz="4400" dirty="0" smtClean="0">
                <a:solidFill>
                  <a:schemeClr val="bg1"/>
                </a:solidFill>
              </a:rPr>
              <a:t>«Солнце друг или враг?»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Шубодерова Злата – 6 лет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подготовительная группа.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                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       МБДОУ «ЦРР- д/с «Родничок» г. Томмот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     Алданский  район Республика Саха (Якутия)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Руководитель проекта: </a:t>
            </a:r>
            <a:r>
              <a:rPr lang="ru-RU" sz="3200" dirty="0" smtClean="0">
                <a:solidFill>
                  <a:schemeClr val="bg1"/>
                </a:solidFill>
              </a:rPr>
              <a:t> воспитатель Паршкова </a:t>
            </a:r>
            <a:r>
              <a:rPr lang="ru-RU" sz="3200" dirty="0">
                <a:solidFill>
                  <a:schemeClr val="bg1"/>
                </a:solidFill>
              </a:rPr>
              <a:t>М. Р.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77135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04444"/>
            <a:ext cx="1950889" cy="19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30678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Рассматривая  энциклопедии , я  узнала, что солнце служит людям не только на Земле, но 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в  космосе. Космические корабли работают за счет  солнца. Там солнечный свет превращается в электрический ток, от которого работают все приборы.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Паршкова М.Р\проект фото\n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03" y="3588771"/>
            <a:ext cx="4208397" cy="30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\IMG_20151021_101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88432" cy="30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0820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 Земле -  существуют солнечные  электростанции.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Тепло и электричество, которые они дают  направляют  в оранжереи и парники,  где  благодаря  Солнцу растут  и зреют даже зимой овощи и фрукты.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Я</a:t>
            </a:r>
            <a:r>
              <a:rPr lang="ru-RU" sz="2400" dirty="0" smtClean="0">
                <a:solidFill>
                  <a:schemeClr val="bg1"/>
                </a:solidFill>
              </a:rPr>
              <a:t>  тоже решила  выяснить, как же солнышко влияет на жизнь растений?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Оказывается, что без солнца растения  очень медленно растут.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Паршкова М.Р\проект фото\Svetilniki-dlja-tepl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8" y="3780747"/>
            <a:ext cx="29801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дничок\Desktop\IMG_20151110_110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53612"/>
            <a:ext cx="1548172" cy="19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90336"/>
            <a:ext cx="2237127" cy="206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15" y="408146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Солнце </a:t>
            </a:r>
            <a:r>
              <a:rPr lang="ru-RU" sz="2400" dirty="0">
                <a:solidFill>
                  <a:schemeClr val="bg1"/>
                </a:solidFill>
              </a:rPr>
              <a:t>дарит тепло и жизнь всему миру. Оно – наш главный друг. Его свет несет людям радость, здоровье и красоту. Но  солнце бывает   и жестоким. От его жгучих лучей  высыхают реки и озера, гибнет рыба, жухнет трава.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ТАК  КТО ЖЕ СОЛНЦЕ- ДРУГ ИЛИ ВРАГ?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Паршкова М.Р\проект фото\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457600" cy="32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аршкова М.Р\проект фото\08-at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3205"/>
            <a:ext cx="4821251" cy="32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170" y="188640"/>
            <a:ext cx="6999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 книг, я  узнала о  том, как солнце влияет на мой организм. </a:t>
            </a:r>
            <a:r>
              <a:rPr lang="ru-RU" sz="2400" dirty="0">
                <a:solidFill>
                  <a:schemeClr val="bg1"/>
                </a:solidFill>
              </a:rPr>
              <a:t>К</a:t>
            </a:r>
            <a:r>
              <a:rPr lang="ru-RU" sz="2400" dirty="0" smtClean="0">
                <a:solidFill>
                  <a:schemeClr val="bg1"/>
                </a:solidFill>
              </a:rPr>
              <a:t>огда мы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находимся на солнце наш организм получает  витамин  «Д».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Витамин « Д»  делает наши ноги и руки крепкими.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G:\bluetooth\IMG-20150924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93" y="2536769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80488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Солнце может не только обласкать, но и  обжечь. С ним надо быть осторожней!  Если с утра  до вечера бегать раздетым по пляжу, кожа начнет  краснеть, что приведет к ожогам.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Признаки солнечных ожогов: покраснение кожи, воспаление, головная боль.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Первая помощь: смазывание  ожога  вазелином.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Паршкова М.Р\проект фото\ai-adormit-la-plaja-8-metode-rapide-prin-care-scapi-de-arsurile-so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9" y="3717032"/>
            <a:ext cx="3774006" cy="29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82" y="620688"/>
            <a:ext cx="8643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Находясь  долгое время на солнце без головного убора  можно получить солнечный удар или потерять сознание.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Поэтому   всегда нужно носить  панамку, косынку или лучше шляпку.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D:\Паршкова М.Р\проект фото\1314168051_y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5715000" cy="29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33265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 рассказа воспитателя, я узнала что может случится при солнечном ударе, это: повышение температуры , тошнота, головокружение.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 солнечном ударе нужно: отвести человека в тень, положить на голову холодное полотенце, дать выпить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побольше воды.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D:\Паршкова М.Р\проект фото\01062015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Паршкова М.Р\проект фото\1277057206_osnovnaya_tema_zanyatiya___okazanie_skoroy_medicinskoy_pomoshi_pri_solnechnom_udar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39" y="2773281"/>
            <a:ext cx="3348372" cy="35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643" y="1261535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Чтобы солнце не нанесло вред  нашему организму, мы  должны внимательно относится к солнечным ваннам.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Лучше загорать  утром. После солнечных ванн мы с мамой  купаемся.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G:\bluetooth\IMG-20151002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01" y="3356992"/>
            <a:ext cx="359413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010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Заключение: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Я узнала, что Солнце имеет  большое значение в жизни  людей.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Оно оказывает  лечебное свойство  на организм человека, но  может и   навредить.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Мы съездили  </a:t>
            </a:r>
            <a:r>
              <a:rPr lang="ru-RU" sz="2400" dirty="0" smtClean="0">
                <a:solidFill>
                  <a:schemeClr val="bg1"/>
                </a:solidFill>
              </a:rPr>
              <a:t>на море, </a:t>
            </a:r>
            <a:r>
              <a:rPr lang="ru-RU" sz="2400" dirty="0">
                <a:solidFill>
                  <a:schemeClr val="bg1"/>
                </a:solidFill>
              </a:rPr>
              <a:t>я</a:t>
            </a:r>
            <a:r>
              <a:rPr lang="ru-RU" sz="2400" dirty="0" smtClean="0">
                <a:solidFill>
                  <a:schemeClr val="bg1"/>
                </a:solidFill>
              </a:rPr>
              <a:t>  соблюдала  правила  пребывания на солнце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 оно </a:t>
            </a:r>
            <a:r>
              <a:rPr lang="ru-RU" sz="2400" smtClean="0">
                <a:solidFill>
                  <a:schemeClr val="bg1"/>
                </a:solidFill>
              </a:rPr>
              <a:t>не принесло </a:t>
            </a:r>
            <a:r>
              <a:rPr lang="ru-RU" sz="2400" dirty="0" smtClean="0">
                <a:solidFill>
                  <a:schemeClr val="bg1"/>
                </a:solidFill>
              </a:rPr>
              <a:t>мне вред.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Солнце – друг. Но важно знать –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Плохо с солнышком играть.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Страшен солнечный удар,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От него начнется жар.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Родничок\Desktop\IMG-20151002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04" y="4077072"/>
            <a:ext cx="2281088" cy="19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20955"/>
            <a:ext cx="8136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Актуальность: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Мы с  мамой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собирались  на море. Я мечтала  </a:t>
            </a:r>
            <a:r>
              <a:rPr lang="ru-RU" sz="2400" dirty="0">
                <a:solidFill>
                  <a:schemeClr val="bg1"/>
                </a:solidFill>
              </a:rPr>
              <a:t>л</a:t>
            </a:r>
            <a:r>
              <a:rPr lang="ru-RU" sz="2400" dirty="0" smtClean="0">
                <a:solidFill>
                  <a:schemeClr val="bg1"/>
                </a:solidFill>
              </a:rPr>
              <a:t>ежать на берегу и греться на солнышке. Но мама , сказала, что долго загорать нельзя.  Я задумалась, почему нельзя? Поэтому, я решила перед нашим отпуском узнать как можно больше о солнце.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556791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Гипотеза: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Я считаю, что солнце имеет большое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значение для жизни  и здоровья  людей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816" y="435149"/>
            <a:ext cx="802892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Узнать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какое значение имеет солнце в жизни людей.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Определить хорошее и плохое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влияние солнца на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организм человека.     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Выяснить, какие правила надо соблюдать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находясь на солнце.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V="1">
            <a:off x="179512" y="250483"/>
            <a:ext cx="77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24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Как грустно в холодный дождливый день без солнышка.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Паршкова М.Р\проект фото\0_576c9_cda4ccb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83" y="1849080"/>
            <a:ext cx="3822265" cy="28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351" y="6550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Как мы радуемся, когда  солнце  проглядывает  из – за туч. Наблюдая за солнцем  целый  день, я  выяснила, что  Солнце  - как будто огромная  лампочка  на  небе. Солнце светит, и поэтому всегда  светло.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Паршкова М.Р\проект фото\112468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6327"/>
            <a:ext cx="2396724" cy="22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1\IMG_20151021_101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7"/>
            <a:ext cx="29174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37" y="119501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Не будь солнышка, все погрузилось бы в темноту и жизнь на Земле  угасла.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Паршкова М.Р\проект фото\5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464496" cy="29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249" y="139159"/>
            <a:ext cx="8187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Из рассказов воспитателя   я узнала, что солнце – источник тепла и света 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17133"/>
            <a:ext cx="8198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Солнце еще и греет.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Проводя опыт, мы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узнали, что солнце нагревает 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предметы.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Поверхность Земли нагревают солнечные лучи,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а от них  уже нагревается  воздух.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Паршкова М.Р\проект фото\697511__nature-wallpaper-background-artistic-wallpapers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825457"/>
            <a:ext cx="2736304" cy="24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дничок\Desktop\IMG_20151105_112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5458"/>
            <a:ext cx="2160240" cy="2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7D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Сделаем глубокий вдох. Воздух чистый, свежий – дышится легко. Откуда  такой «вкусный воздух»?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Спасибо за свежий воздух мы должны сказать растениям  и  солнцу.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Зеленые растения без солнечных лучей не смогли бы очищать воздух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G:\bluetooth\IMG-20151003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284985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674</Words>
  <Application>Microsoft Office PowerPoint</Application>
  <PresentationFormat>Экран (4:3)</PresentationFormat>
  <Paragraphs>76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              Познавательно-исследовательский проект :                       «Солнце друг или враг?»                            Шубодерова Злата – 6 лет                             подготовительная группа.                                     МБДОУ «ЦРР- д/с «Родничок» г. Томмот            Алданский  район Республика Саха (Якутия)  Руководитель проекта:  воспитатель Паршкова М. 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Катя)</dc:creator>
  <cp:lastModifiedBy>user</cp:lastModifiedBy>
  <cp:revision>83</cp:revision>
  <dcterms:created xsi:type="dcterms:W3CDTF">2015-04-09T12:58:02Z</dcterms:created>
  <dcterms:modified xsi:type="dcterms:W3CDTF">2015-11-17T05:15:57Z</dcterms:modified>
</cp:coreProperties>
</file>