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C6C2A-0D05-430D-9313-C895B29ACA37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8EBE7-FAC7-48D4-AD50-AA616E731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C17F-2953-44CE-B80D-BB9E86FC320D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E8035-2C7E-4ED2-8CC6-1C3B8E1CD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2138-8273-4235-B5C6-24CA6DDB0FFC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518C-ADA2-47FA-9D9F-16469F855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AD805-D740-4EBD-B146-A1B691579C24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AD689-EAE8-4C88-BD01-A8D8FEFE3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5EA98-06F4-4D86-B529-0C69B273F63F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803F5-46B9-4119-A1E3-5713002E9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8E564-E35D-4392-AD1F-5CA64EEDAC0C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7E7C-DC71-4934-ADA4-FF97AE9DD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45245-1A4E-4694-A6F3-E9EDCAC480FD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7447D-90A1-4B67-B989-61C3E301B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F7F0-EDE8-4065-9621-5EFE47FBB822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307B-605F-41A0-963B-1540FD393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FB527-F495-4AAA-BE8B-B05217E1420E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E5D8-55E7-40EA-A8C2-94C3116CF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A354-EECE-4CAD-B052-F9D2A3924128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BFD5-EF10-4162-AA14-5A9A0EB3B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C305-1167-43C5-A1C5-EEEC4094DA60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3AA68-198C-4BF1-8EBC-120AE87F0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53C9E7-BF9D-4878-95E6-87950F39A60B}" type="datetimeFigureOut">
              <a:rPr lang="ru-RU"/>
              <a:pPr>
                <a:defRPr/>
              </a:pPr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4452C5-00F5-4146-8E96-E67821825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smtClean="0">
                <a:solidFill>
                  <a:srgbClr val="10253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Презентация</a:t>
            </a:r>
            <a:br>
              <a:rPr lang="ru-RU" sz="6000" b="1" smtClean="0">
                <a:solidFill>
                  <a:srgbClr val="10253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6000" b="1" smtClean="0">
                <a:solidFill>
                  <a:srgbClr val="10253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тему: </a:t>
            </a:r>
            <a:br>
              <a:rPr lang="ru-RU" sz="6000" b="1" smtClean="0">
                <a:solidFill>
                  <a:srgbClr val="10253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6000" b="1" smtClean="0">
                <a:solidFill>
                  <a:srgbClr val="10253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«День космонавтики»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4724400"/>
            <a:ext cx="6400800" cy="17526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FFFF"/>
              </a:solidFill>
            </a:endParaRPr>
          </a:p>
          <a:p>
            <a:endParaRPr lang="ru-RU" sz="2000" dirty="0" smtClean="0">
              <a:solidFill>
                <a:srgbClr val="FFFFFF"/>
              </a:solidFill>
            </a:endParaRPr>
          </a:p>
          <a:p>
            <a:r>
              <a:rPr lang="ru-RU" sz="20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Подготовил: воспитатель </a:t>
            </a:r>
            <a:r>
              <a:rPr lang="ru-RU" sz="20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МДОУ </a:t>
            </a:r>
            <a:r>
              <a:rPr lang="ru-RU" sz="20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детский сад № 228</a:t>
            </a:r>
          </a:p>
          <a:p>
            <a:r>
              <a:rPr lang="ru-RU" sz="2000" b="1" dirty="0" err="1" smtClean="0">
                <a:solidFill>
                  <a:srgbClr val="10253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Г.Ярославля</a:t>
            </a:r>
            <a:r>
              <a:rPr lang="ru-RU" sz="20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Прелова В.А.</a:t>
            </a:r>
          </a:p>
          <a:p>
            <a:endParaRPr lang="ru-RU" sz="2000" b="1" dirty="0" smtClean="0">
              <a:solidFill>
                <a:srgbClr val="10253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D:\DC++\278600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981075"/>
            <a:ext cx="83534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288" y="115888"/>
            <a:ext cx="82438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 этом космическом корабле «Восток-1» Юрий Гагарин совершил полет в космос, где провел 1 час 48 минут.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D:\DC++\zemekoule-29-05-2009-12-58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806450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550" y="620713"/>
            <a:ext cx="73453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Из космического пространства Ю.Гагарин увидел нашу планету- Земля. Она была круглой и показалась ему очень маленькой. </a:t>
            </a:r>
          </a:p>
        </p:txBody>
      </p:sp>
      <p:pic>
        <p:nvPicPr>
          <p:cNvPr id="23555" name="Picture 2" descr="D:\DC++\Записка_Гагар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5311775"/>
            <a:ext cx="2481262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DC++\0_5e7c3_7882f4fd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5329238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27650" y="333375"/>
            <a:ext cx="3816350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Ю.Гагарин совершил подвиг, т.к. являлся первым  человеком, полетевшим в космос.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1500" y="1844675"/>
            <a:ext cx="3224213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«Юрий Гагарин»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В космической ракете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С названием «Восток»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Он первым на планете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Подняться к звёздам смог.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Поёт об этом песни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Весенняя капель: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Навеки будут вместе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Гагарин и апрель!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 (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Владимир Степанов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D:\DC++\0009-010-Den-12-aprelja-1961-goda-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58788"/>
            <a:ext cx="7921625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:\DC++\0001-002-Pervyj-grazhdanin-vselenn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35342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8888" y="404813"/>
            <a:ext cx="69262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Полетел Юрий Гагарин в космос на ракете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DC++\1___2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82804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47925" y="333375"/>
            <a:ext cx="6445250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Ракета летит в космос благодаря горючему. При горении горючее превращается в газ и вырывается назад пламенем.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:\DC++\48811446_Soyuz_38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88913"/>
            <a:ext cx="72009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6013" y="333375"/>
            <a:ext cx="69850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Ракета взмыла ввысь.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D:\DC++\1365578876-9e5cd021e8c24d0fa2a7a0779f96b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14475"/>
            <a:ext cx="8424863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825" y="260350"/>
            <a:ext cx="86423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+mn-lt"/>
                <a:cs typeface="+mn-cs"/>
              </a:rPr>
              <a:t>Костюм, в котором находится Юрий Гагарин, называется скафандр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:\DC++\Скафандр Гагарина+Восток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60350"/>
            <a:ext cx="7464425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088" y="260350"/>
            <a:ext cx="50768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Скафандр Юрия Гагарина и Восток-1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DC++\moon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78486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650" y="620713"/>
            <a:ext cx="2876550" cy="2924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Физкультминутка: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«Мы летим в ракете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Посмотреть на луну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Мы здоровые дети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В нашем детском саду.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Вот закончился полёт,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Отдыхает звездолёт».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D:\DC++\YwriieO4KHRfRsz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80645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650" y="260350"/>
            <a:ext cx="756126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 глубокой древности люди мечтали летать, как птицы. И на чем только не отправлялись в небеса герои сказок.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Аладдин на ковре-самолете.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D:\DC++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2513"/>
            <a:ext cx="80645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088" y="115888"/>
            <a:ext cx="7489825" cy="155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17375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В нашем городе есть площадь Гагарина. Именно на этой площади встречали жители </a:t>
            </a:r>
            <a:r>
              <a:rPr lang="ru-RU" sz="2400" b="1">
                <a:solidFill>
                  <a:srgbClr val="17375E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г.</a:t>
            </a:r>
            <a:r>
              <a:rPr lang="ru-RU" sz="2400" b="1">
                <a:solidFill>
                  <a:srgbClr val="17375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Москвы Ю. Гагарина. </a:t>
            </a:r>
          </a:p>
          <a:p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D:\DC++\d376bdd525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15888"/>
            <a:ext cx="5545138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288" y="188913"/>
            <a:ext cx="831850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На ней установлен 46 метровый памятник в его честь.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D:\DC++\moon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04813"/>
            <a:ext cx="770413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00113" y="5300663"/>
            <a:ext cx="3841750" cy="519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558ED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Луна- спутник Земли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D:\DC++\0c1880ffcc666bbc9572e70308237cc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4813"/>
            <a:ext cx="79930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088" y="5661025"/>
            <a:ext cx="6205537" cy="519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558ED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Созвездие «Большая медведица»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:\DC++\258959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4813"/>
            <a:ext cx="777557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6375" y="5229225"/>
            <a:ext cx="17272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Солн</a:t>
            </a:r>
            <a:r>
              <a:rPr lang="ru-RU" sz="2800" b="1" dirty="0">
                <a:solidFill>
                  <a:srgbClr val="10253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</a:t>
            </a:r>
            <a:r>
              <a:rPr lang="ru-RU" sz="2800" b="1" dirty="0" smtClean="0">
                <a:solidFill>
                  <a:srgbClr val="10253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е</a:t>
            </a:r>
            <a:endParaRPr lang="ru-RU" sz="2800" b="1" dirty="0">
              <a:solidFill>
                <a:srgbClr val="10253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D:\DC++\blog_00000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333375"/>
            <a:ext cx="597693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4797152"/>
            <a:ext cx="8332788" cy="1006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Спасибо за внимание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DC++\Baba Yag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417671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D:\DC++\783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700213"/>
            <a:ext cx="374491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750" y="692150"/>
            <a:ext cx="8466138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Баба-Яга в ступе. Иванушку несли на своих крыльях гуси-лебеди.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:\DC++\hava-tasitlari-nelerdir-ba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13" y="260350"/>
            <a:ext cx="747077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650" y="260350"/>
            <a:ext cx="74882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Прошли годы, и люди сумели покорить воздушное пространство Земли. Сначала они поднимались в небо на воздушных шарах.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D:\DC++\avia_079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4679950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 descr="D:\DC++\RobinsonR-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924175"/>
            <a:ext cx="39592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05300" y="765175"/>
            <a:ext cx="483870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Позже на самолетах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813" y="4941888"/>
            <a:ext cx="27606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 вертолетах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DC++\kosmichekie-sob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025" y="4005263"/>
            <a:ext cx="42306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D:\DC++\phpThumb_generated_thumbnailjp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4762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48263" y="692150"/>
            <a:ext cx="3995737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19 августа 1960г.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 космодрома “Байконур” стартовал космический корабль «Спутник-5» с четвероногими космонавтами – собаками  Белкой и Стрелкой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которые провели в космосе 25 часов.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DC++\st_2809_2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84313"/>
            <a:ext cx="792003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550" y="692150"/>
            <a:ext cx="7129463" cy="985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Космический корабль облетел вокруг Земли 17 раз и благополучно вернулся на Землю.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D:\DC++\T54PPPoTk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60350"/>
            <a:ext cx="8636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80063" y="692150"/>
            <a:ext cx="32400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12 апреля 1961г. самый первый космонавт Земли - Юрий Алексеевич Гагарин полетел в космос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DC++\desktopwallpapers.org.ua-7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4235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450" y="549275"/>
            <a:ext cx="71294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Первый полет в космос был самым трудным и опасным. Но уверенность и стремление преодолели все преграды.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368</Words>
  <Application>Microsoft Office PowerPoint</Application>
  <PresentationFormat>Экран (4:3)</PresentationFormat>
  <Paragraphs>50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Презентация на тему:  «День космонавтики»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«День космонавтики»</dc:title>
  <dc:creator>Admin</dc:creator>
  <cp:lastModifiedBy>ALEX</cp:lastModifiedBy>
  <cp:revision>64</cp:revision>
  <dcterms:created xsi:type="dcterms:W3CDTF">2013-04-09T18:19:16Z</dcterms:created>
  <dcterms:modified xsi:type="dcterms:W3CDTF">2015-09-30T17:51:24Z</dcterms:modified>
</cp:coreProperties>
</file>