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64" r:id="rId4"/>
    <p:sldId id="262" r:id="rId5"/>
    <p:sldId id="266" r:id="rId6"/>
    <p:sldId id="258" r:id="rId7"/>
    <p:sldId id="263" r:id="rId8"/>
    <p:sldId id="26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90"/>
    <a:srgbClr val="090EE7"/>
    <a:srgbClr val="5F2987"/>
    <a:srgbClr val="660033"/>
    <a:srgbClr val="AF0968"/>
    <a:srgbClr val="740645"/>
    <a:srgbClr val="F757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>
        <p:scale>
          <a:sx n="77" d="100"/>
          <a:sy n="77" d="100"/>
        </p:scale>
        <p:origin x="-437" y="12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1AC4-CD06-471B-AECF-82CC122670BB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0C3F-8721-4819-A647-59A720022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6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0C3F-8721-4819-A647-59A7200223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90C3F-8721-4819-A647-59A72002237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A2C2F5-B81E-407D-B82F-E9831F7FB9AE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9F3BF3-22DB-4ECA-8379-090B1871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504" y="2357430"/>
            <a:ext cx="5314911" cy="19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«Нетрадиционные техники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приемы  рисования в изобразительной деятельности детей»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7200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660033"/>
                </a:solidFill>
              </a:rPr>
              <a:t>Муниципальное автономное образовательное учреждение</a:t>
            </a:r>
          </a:p>
          <a:p>
            <a:r>
              <a:rPr lang="ru-RU" i="1" dirty="0" smtClean="0">
                <a:solidFill>
                  <a:srgbClr val="660033"/>
                </a:solidFill>
              </a:rPr>
              <a:t>Для детей дошкольного и младшего школьного возраста</a:t>
            </a:r>
          </a:p>
          <a:p>
            <a:r>
              <a:rPr lang="ru-RU" i="1" dirty="0" smtClean="0">
                <a:solidFill>
                  <a:srgbClr val="660033"/>
                </a:solidFill>
              </a:rPr>
              <a:t>Прогимназия № 81 «Здравствуй!»</a:t>
            </a:r>
          </a:p>
          <a:p>
            <a:r>
              <a:rPr lang="ru-RU" i="1" dirty="0" smtClean="0">
                <a:solidFill>
                  <a:srgbClr val="660033"/>
                </a:solidFill>
              </a:rPr>
              <a:t> г. Сыктывкара</a:t>
            </a:r>
          </a:p>
          <a:p>
            <a:r>
              <a:rPr lang="ru-RU" i="1" dirty="0" smtClean="0">
                <a:solidFill>
                  <a:srgbClr val="660033"/>
                </a:solidFill>
              </a:rPr>
              <a:t>(МАОУ Прогимназия №  81)</a:t>
            </a:r>
          </a:p>
        </p:txBody>
      </p:sp>
      <p:pic>
        <p:nvPicPr>
          <p:cNvPr id="6" name="Рисунок 5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1" y="0"/>
            <a:ext cx="2388067" cy="2143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1195"/>
            <a:ext cx="41921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кончиках пальцев. От пальцев, образно говоря, 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 тончайшие нити – ручейки, которые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питают источник творческой мысли.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ругими словами, чем больше мастерства, </a:t>
            </a:r>
          </a:p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 умнее ребёнок»</a:t>
            </a:r>
          </a:p>
          <a:p>
            <a:pPr algn="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pPr algn="just"/>
            <a:endParaRPr lang="ru-RU" sz="1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099720">
            <a:off x="489043" y="2936657"/>
            <a:ext cx="257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 восковыми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мелками, свечой.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7620" y="6072206"/>
            <a:ext cx="22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губкой</a:t>
            </a:r>
          </a:p>
        </p:txBody>
      </p:sp>
      <p:sp>
        <p:nvSpPr>
          <p:cNvPr id="12" name="TextBox 11"/>
          <p:cNvSpPr txBox="1"/>
          <p:nvPr/>
        </p:nvSpPr>
        <p:spPr>
          <a:xfrm rot="421563">
            <a:off x="6876722" y="3062241"/>
            <a:ext cx="103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78" y="3286124"/>
            <a:ext cx="289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Пластилиновая аппликация</a:t>
            </a:r>
          </a:p>
        </p:txBody>
      </p:sp>
      <p:sp>
        <p:nvSpPr>
          <p:cNvPr id="14" name="TextBox 13"/>
          <p:cNvSpPr txBox="1"/>
          <p:nvPr/>
        </p:nvSpPr>
        <p:spPr>
          <a:xfrm rot="21160077">
            <a:off x="194161" y="60385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 отпечатками листьев</a:t>
            </a:r>
          </a:p>
        </p:txBody>
      </p:sp>
      <p:pic>
        <p:nvPicPr>
          <p:cNvPr id="15" name="Рисунок 14" descr="C:\Users\Антонина\Desktop\ТТ2 картинки\ТТ\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46752">
            <a:off x="642910" y="357166"/>
            <a:ext cx="1928826" cy="2428892"/>
          </a:xfrm>
          <a:prstGeom prst="round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C:\Users\Антонина\AppData\Local\Microsoft\Windows\Temporary Internet Files\Content.Word\DSCN035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38649">
            <a:off x="357158" y="3786190"/>
            <a:ext cx="2714644" cy="2143140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 descr="C:\Users\Антонина\Desktop\работа 2015\рисунки на конкурс\веснянка рисунки на конкурс\Платинская Александра 7лет  Весна пришла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143239" y="571481"/>
            <a:ext cx="2786083" cy="2357454"/>
          </a:xfrm>
          <a:prstGeom prst="rect">
            <a:avLst/>
          </a:prstGeom>
          <a:noFill/>
          <a:ln w="76200" cmpd="thickThin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74" name="Picture 2" descr="C:\Users\Антонина\Desktop\РИСУНКИ\плас.рис.лето 2015\Латкина Верони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79006">
            <a:off x="6441202" y="3825584"/>
            <a:ext cx="2446369" cy="1944550"/>
          </a:xfrm>
          <a:prstGeom prst="rect">
            <a:avLst/>
          </a:prstGeom>
          <a:noFill/>
          <a:ln w="57150" cmpd="thinThick">
            <a:solidFill>
              <a:srgbClr val="F30D90"/>
            </a:solidFill>
          </a:ln>
        </p:spPr>
      </p:pic>
      <p:pic>
        <p:nvPicPr>
          <p:cNvPr id="3075" name="Picture 3" descr="C:\Users\Антонина\Desktop\РИСУНКИ\рис доп обр\DSCN069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4071942"/>
            <a:ext cx="2643206" cy="1785950"/>
          </a:xfrm>
          <a:prstGeom prst="ellipse">
            <a:avLst/>
          </a:prstGeom>
          <a:noFill/>
          <a:ln w="57150" cmpd="thickThin">
            <a:solidFill>
              <a:srgbClr val="002060"/>
            </a:solidFill>
          </a:ln>
        </p:spPr>
      </p:pic>
      <p:pic>
        <p:nvPicPr>
          <p:cNvPr id="3076" name="Picture 4" descr="C:\Users\Антонина\Desktop\РИСУНКИ\рис доп обр\DSCN069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803285">
            <a:off x="6347534" y="670051"/>
            <a:ext cx="2579900" cy="1857388"/>
          </a:xfrm>
          <a:prstGeom prst="roundRect">
            <a:avLst/>
          </a:prstGeom>
          <a:noFill/>
          <a:ln w="57150" cmpd="thinThick">
            <a:solidFill>
              <a:srgbClr val="002060"/>
            </a:solidFill>
          </a:ln>
        </p:spPr>
      </p:pic>
      <p:sp>
        <p:nvSpPr>
          <p:cNvPr id="21" name="TextBox 20"/>
          <p:cNvSpPr txBox="1"/>
          <p:nvPr/>
        </p:nvSpPr>
        <p:spPr>
          <a:xfrm rot="548395">
            <a:off x="6607638" y="6187808"/>
            <a:ext cx="179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Пластилиновая аппликация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269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15206" y="5367338"/>
            <a:ext cx="63482" cy="8048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Антонина\Desktop\работа. документы\фото\Camera\IMG_20140523_1056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460990">
            <a:off x="1520167" y="1209057"/>
            <a:ext cx="5486400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09407">
            <a:off x="374544" y="1721817"/>
            <a:ext cx="8366546" cy="202499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Спасибо за внимание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78581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 проекта: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развитие  художественно-творческих способностей детей через расширение их знаний о различных техниках в изобразительной деятельности.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endParaRPr lang="ru-RU" sz="1600" b="1" i="1" dirty="0">
              <a:solidFill>
                <a:srgbClr val="7030A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Знакомить детей с различными нетрадиционными техниками рисования, развивать желание использовать их в самостоятельной деятельности;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Расширять представления детей о нетрадиционных способах  рисования;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Развивать творчество и фантазию,  наблюдательность, воображение, ассоциативное мышление, любознательность;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Вселить в детей уверенность в своих силах;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Формировать эстетический вкус;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Зажечь огонек радости творчества.               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215" y="3068960"/>
            <a:ext cx="803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Изобразительная деятельность с применением нетрадиционных материалов и техник  способствует развитию 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04048"/>
            <a:ext cx="2520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мелкой моторики рук и тактильного восприятия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150256"/>
            <a:ext cx="3178612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пространственной ориентировки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листе бумаги, глазомера и зрительного восприятия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061543"/>
            <a:ext cx="224535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внимания и усидчивости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20836" y="5150256"/>
            <a:ext cx="33480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изобразительных навыков и умений, наблюдательности,  эмоциональной отзывчивости</a:t>
            </a:r>
            <a:endParaRPr lang="ru-RU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72833" y="3576097"/>
            <a:ext cx="1384853" cy="58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7686" y="3576097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7686" y="3576097"/>
            <a:ext cx="1300172" cy="1354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86116" y="3576097"/>
            <a:ext cx="1071570" cy="1354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Антонина\Desktop\работа. документы\фото\Camera\IMG_20140303_095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3857628"/>
            <a:ext cx="2214578" cy="1838753"/>
          </a:xfrm>
          <a:prstGeom prst="ellipse">
            <a:avLst/>
          </a:prstGeom>
          <a:noFill/>
          <a:ln w="38100" cmpd="tri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ина\Desktop\работа. документы\фото\Camera\IMG_20140428_1356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895446"/>
            <a:ext cx="3786214" cy="3194619"/>
          </a:xfrm>
          <a:prstGeom prst="roundRect">
            <a:avLst/>
          </a:prstGeom>
          <a:noFill/>
          <a:ln w="57150" cmpd="tri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857496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проекта: 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/>
              <a:t>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Наглядные, практические, исследовательские, мониторинговые. 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Проект долгосрочный,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творческий.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Срок реализации — 2 года.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Работа в проекте выстраивается поэтапно.</a:t>
            </a:r>
          </a:p>
          <a:p>
            <a:pPr algn="ctr"/>
            <a:r>
              <a:rPr lang="ru-RU" sz="2400" i="1" dirty="0" smtClean="0">
                <a:solidFill>
                  <a:srgbClr val="090EE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solidFill>
                <a:srgbClr val="090EE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5273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школьный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– это сензитивный период для развития у детей продуктивной деятельности: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рисования, лепки, аппликации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конструирования.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них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выразить свое отношение к окружающему миру, развить творческие способности, а также устную речь и логическое мышление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9772" y="42834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значимость: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данной работы могут оказать помощь педагогам в организации	  совместной деятельности педагога с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детьми, имеющего своей целью развитие изобразительной деятельности у обучающихся.</a:t>
            </a:r>
          </a:p>
        </p:txBody>
      </p:sp>
      <p:pic>
        <p:nvPicPr>
          <p:cNvPr id="8" name="Рисунок 7" descr="picture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643182"/>
            <a:ext cx="2428892" cy="3429024"/>
          </a:xfrm>
          <a:prstGeom prst="rect">
            <a:avLst/>
          </a:prstGeom>
          <a:ln w="88900" cap="sq" cmpd="thickThin">
            <a:solidFill>
              <a:srgbClr val="090EE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picture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643182"/>
            <a:ext cx="2357454" cy="3429024"/>
          </a:xfrm>
          <a:prstGeom prst="rect">
            <a:avLst/>
          </a:prstGeom>
          <a:ln w="88900" cap="sq" cmpd="thickThin">
            <a:solidFill>
              <a:srgbClr val="090EE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92905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Монотипия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picture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3588528" y="3412340"/>
            <a:ext cx="2214578" cy="2390774"/>
          </a:xfrm>
          <a:prstGeom prst="round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0724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реализации данного проекта:</a:t>
            </a:r>
          </a:p>
          <a:p>
            <a:r>
              <a:rPr lang="ru-RU" b="1" i="1" dirty="0" smtClean="0"/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расширение знаний детей об окружающем мире;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углубление представлений  детей о роли нетрадиционных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техник рисования в организации среды;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наработка практического опыта и внедрение его в деятельность;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выражение своего отношения к создаваемому образу;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овладение правильной техникой работы с художественными материалами;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внесение в свои творческие работы элементов фантазии;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формирование устойчивого интереса к изобразительной деятельности и в исследовании особенностей различных материалов.</a:t>
            </a:r>
          </a:p>
        </p:txBody>
      </p:sp>
      <p:pic>
        <p:nvPicPr>
          <p:cNvPr id="12" name="Рисунок 11" descr="picture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928662" y="4214818"/>
            <a:ext cx="1857388" cy="30003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868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Кляксография ниткой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picture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6643700" y="4572010"/>
            <a:ext cx="1928831" cy="22145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C:\Users\Антонина\Desktop\ТТ2 картинки\ТТ\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286256"/>
            <a:ext cx="2214578" cy="1685398"/>
          </a:xfrm>
          <a:prstGeom prst="round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421481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кляксография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414338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Кляксография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79512" y="5643578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90EE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тонина\Desktop\работа. документы\фото\Camera\IMG_20140428_1815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3000372"/>
            <a:ext cx="1928826" cy="2786082"/>
          </a:xfrm>
          <a:prstGeom prst="snip2Same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5" name="Picture 5" descr="C:\Users\Антонина\Desktop\работа. документы\фото\Camera\IMG_20140621_193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928670"/>
            <a:ext cx="2286016" cy="2359306"/>
          </a:xfrm>
          <a:prstGeom prst="rect">
            <a:avLst/>
          </a:prstGeom>
          <a:noFill/>
          <a:ln w="38100">
            <a:solidFill>
              <a:srgbClr val="090EE7"/>
            </a:solidFill>
          </a:ln>
        </p:spPr>
      </p:pic>
      <p:pic>
        <p:nvPicPr>
          <p:cNvPr id="5126" name="Picture 6" descr="C:\Users\Антонина\Desktop\работа. документы\фото\Camera\IMG_20140621_1926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357562"/>
            <a:ext cx="3143272" cy="2571768"/>
          </a:xfrm>
          <a:prstGeom prst="snip2Same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9" name="Рисунок 8" descr="4195696_post9468581353596535 (538x563, 138Kb)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500438"/>
            <a:ext cx="2357454" cy="2515978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7" name="Picture 7" descr="C:\Users\Антонина\Desktop\последняя камера фотоапп\102NIKON\DSCN05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428604"/>
            <a:ext cx="2500330" cy="2357454"/>
          </a:xfrm>
          <a:prstGeom prst="rect">
            <a:avLst/>
          </a:prstGeom>
          <a:noFill/>
          <a:ln w="38100">
            <a:solidFill>
              <a:srgbClr val="090EE7"/>
            </a:solidFill>
          </a:ln>
        </p:spPr>
      </p:pic>
      <p:pic>
        <p:nvPicPr>
          <p:cNvPr id="5128" name="Picture 8" descr="C:\Users\Антонина\Desktop\последняя камера фотоапп\103NIKON\DSCN075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94" y="285728"/>
            <a:ext cx="3071834" cy="2071702"/>
          </a:xfrm>
          <a:prstGeom prst="snip2DiagRect">
            <a:avLst/>
          </a:prstGeom>
          <a:noFill/>
          <a:ln w="38100">
            <a:solidFill>
              <a:srgbClr val="090EE7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2928934"/>
            <a:ext cx="260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Рисование салфеткой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2571744"/>
            <a:ext cx="328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Рисование ватной палочкой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00768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Аппликация из комочков  гофрированной бумаги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6286520"/>
            <a:ext cx="369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Рисование мыльными пузырями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1848" y="5857892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Рисование «Тычком»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2703016"/>
            <a:ext cx="81061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расширение знаний детей об окружающем мире;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углубление представлений  детей о роли нетрадиционных техник рисования в организации среды;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наработка практического опыта и внедрение его в деятельность;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выражение своего отношения к создаваемому образу;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овладение правильной техникой работы с художественными материалами;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внесение в свои творческие работы элементов фантазии;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формирование устойчивого интереса к изобразительной деятельности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исследовании особенностей различных материалов.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тонина\Desktop\работа. документы\фото\Camera\IMG_20140507_115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357166"/>
            <a:ext cx="4143404" cy="310755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ина\Desktop\рис.фот.для през\DSCN08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0387" y="428604"/>
            <a:ext cx="3143272" cy="2357454"/>
          </a:xfrm>
          <a:prstGeom prst="rect">
            <a:avLst/>
          </a:prstGeom>
          <a:noFill/>
          <a:ln w="38100" cmpd="thickThin">
            <a:solidFill>
              <a:srgbClr val="00B0F0"/>
            </a:solidFill>
          </a:ln>
        </p:spPr>
      </p:pic>
      <p:pic>
        <p:nvPicPr>
          <p:cNvPr id="2051" name="Picture 3" descr="C:\Users\Антонина\Desktop\рис.фот.для през\DSCN0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143248"/>
            <a:ext cx="5021634" cy="3161885"/>
          </a:xfrm>
          <a:prstGeom prst="roundRect">
            <a:avLst/>
          </a:prstGeom>
          <a:noFill/>
          <a:ln w="38100" cmpd="thickThin">
            <a:solidFill>
              <a:srgbClr val="00B0F0"/>
            </a:solidFill>
          </a:ln>
        </p:spPr>
      </p:pic>
      <p:pic>
        <p:nvPicPr>
          <p:cNvPr id="2052" name="Picture 4" descr="C:\Users\Антонина\Desktop\рис.фот.для през\DSCN08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8604"/>
            <a:ext cx="3130533" cy="2347900"/>
          </a:xfrm>
          <a:prstGeom prst="rect">
            <a:avLst/>
          </a:prstGeom>
          <a:noFill/>
          <a:ln w="38100" cmpd="thickThin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6050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пластилином</a:t>
            </a:r>
          </a:p>
        </p:txBody>
      </p:sp>
      <p:pic>
        <p:nvPicPr>
          <p:cNvPr id="1026" name="Picture 2" descr="C:\Users\Антонина\Desktop\рис.фот.для през\DSCN08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03857">
            <a:off x="846243" y="454131"/>
            <a:ext cx="3071834" cy="2471438"/>
          </a:xfrm>
          <a:prstGeom prst="rect">
            <a:avLst/>
          </a:prstGeom>
          <a:noFill/>
          <a:ln w="57150" cmpd="tri">
            <a:solidFill>
              <a:srgbClr val="090EE7"/>
            </a:solidFill>
          </a:ln>
        </p:spPr>
      </p:pic>
      <p:pic>
        <p:nvPicPr>
          <p:cNvPr id="1027" name="Picture 3" descr="C:\Users\Антонина\Desktop\рис.фот.для през\DSCN08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25280">
            <a:off x="5035443" y="503015"/>
            <a:ext cx="3201087" cy="2400816"/>
          </a:xfrm>
          <a:prstGeom prst="rect">
            <a:avLst/>
          </a:prstGeom>
          <a:noFill/>
          <a:ln w="57150" cmpd="tri">
            <a:solidFill>
              <a:srgbClr val="090EE7"/>
            </a:solidFill>
          </a:ln>
        </p:spPr>
      </p:pic>
      <p:pic>
        <p:nvPicPr>
          <p:cNvPr id="1028" name="Picture 4" descr="C:\Users\Антонина\Desktop\рис.фот.для през\DSCN08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98756">
            <a:off x="829589" y="3478153"/>
            <a:ext cx="3214710" cy="2411033"/>
          </a:xfrm>
          <a:prstGeom prst="rect">
            <a:avLst/>
          </a:prstGeom>
          <a:noFill/>
          <a:ln w="57150" cmpd="tri">
            <a:solidFill>
              <a:srgbClr val="090EE7"/>
            </a:solidFill>
          </a:ln>
        </p:spPr>
      </p:pic>
      <p:pic>
        <p:nvPicPr>
          <p:cNvPr id="1029" name="Picture 5" descr="C:\Users\Антонина\Desktop\рис.фот.для през\DSCN08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29813">
            <a:off x="5038438" y="3473626"/>
            <a:ext cx="3209672" cy="2397271"/>
          </a:xfrm>
          <a:prstGeom prst="rect">
            <a:avLst/>
          </a:prstGeom>
          <a:noFill/>
          <a:ln w="57150" cmpd="tri">
            <a:solidFill>
              <a:srgbClr val="090EE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0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1535</TotalTime>
  <Words>515</Words>
  <Application>Microsoft Office PowerPoint</Application>
  <PresentationFormat>Экран (4:3)</PresentationFormat>
  <Paragraphs>82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Антонина</cp:lastModifiedBy>
  <cp:revision>173</cp:revision>
  <dcterms:created xsi:type="dcterms:W3CDTF">2012-05-03T15:26:55Z</dcterms:created>
  <dcterms:modified xsi:type="dcterms:W3CDTF">2015-10-04T18:42:10Z</dcterms:modified>
</cp:coreProperties>
</file>