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928802"/>
            <a:ext cx="7429552" cy="171451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Book Antiqua" pitchFamily="18" charset="0"/>
              </a:rPr>
              <a:t>Карнавал</a:t>
            </a:r>
            <a:endParaRPr lang="ru-RU" sz="88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214950"/>
            <a:ext cx="6480048" cy="725668"/>
          </a:xfrm>
        </p:spPr>
        <p:txBody>
          <a:bodyPr/>
          <a:lstStyle/>
          <a:p>
            <a:r>
              <a:rPr lang="ru-RU" dirty="0" smtClean="0"/>
              <a:t>Урок изобразительного искусства </a:t>
            </a:r>
          </a:p>
          <a:p>
            <a:r>
              <a:rPr lang="ru-RU" dirty="0" smtClean="0"/>
              <a:t>7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211385">
            <a:off x="3687237" y="1785672"/>
            <a:ext cx="5824526" cy="35972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500" i="1" dirty="0" smtClean="0"/>
              <a:t>Спасибо </a:t>
            </a:r>
          </a:p>
          <a:p>
            <a:pPr algn="ctr">
              <a:buNone/>
            </a:pPr>
            <a:r>
              <a:rPr lang="ru-RU" sz="6500" i="1" dirty="0" smtClean="0"/>
              <a:t>за внимание</a:t>
            </a:r>
          </a:p>
          <a:p>
            <a:endParaRPr lang="ru-RU" dirty="0"/>
          </a:p>
        </p:txBody>
      </p:sp>
      <p:pic>
        <p:nvPicPr>
          <p:cNvPr id="6147" name="Picture 3" descr="C:\Documents and Settings\Администратор\Мои документы\Мои рисунки\карнавал\55280749_1266342526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299580" cy="495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/>
              <a:t>	</a:t>
            </a:r>
            <a:r>
              <a:rPr lang="ru-RU" sz="6000" i="1" dirty="0" smtClean="0"/>
              <a:t>Создание коллективной работы –</a:t>
            </a:r>
          </a:p>
          <a:p>
            <a:pPr>
              <a:buNone/>
            </a:pPr>
            <a:r>
              <a:rPr lang="ru-RU" sz="6000" i="1" dirty="0" smtClean="0"/>
              <a:t>	картины на тему «Карнавал»</a:t>
            </a:r>
            <a:endParaRPr lang="ru-RU" sz="6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Карнавал</a:t>
            </a:r>
            <a:r>
              <a:rPr lang="ru-RU" dirty="0" smtClean="0"/>
              <a:t> - 7-10 дней в январе пред Чистой средой, сопровождающиеся в романских странах народными празднествами, процессиями, маскарадами и пр. </a:t>
            </a:r>
            <a:endParaRPr lang="ru-RU" i="1" dirty="0" smtClean="0"/>
          </a:p>
          <a:p>
            <a:pPr algn="r">
              <a:buNone/>
            </a:pPr>
            <a:r>
              <a:rPr lang="ru-RU" sz="1800" i="1" dirty="0" smtClean="0"/>
              <a:t>"Словарь Брокгауза и </a:t>
            </a:r>
            <a:r>
              <a:rPr lang="ru-RU" sz="1800" i="1" dirty="0" err="1" smtClean="0"/>
              <a:t>Ефронта</a:t>
            </a:r>
            <a:r>
              <a:rPr lang="ru-RU" sz="1800" dirty="0" smtClean="0"/>
              <a:t>«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carnevale</a:t>
            </a:r>
            <a:r>
              <a:rPr lang="ru-RU" dirty="0" smtClean="0"/>
              <a:t>»  (</a:t>
            </a:r>
            <a:r>
              <a:rPr lang="ru-RU" dirty="0" err="1" smtClean="0"/>
              <a:t>итал</a:t>
            </a:r>
            <a:r>
              <a:rPr lang="ru-RU" dirty="0" smtClean="0"/>
              <a:t>.)– Прощай мясо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Карнавалы в мире: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карнавал\br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500462" cy="5211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2393" y="5500702"/>
            <a:ext cx="493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Бразильский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Мои документы\Мои рисунки\карнавал\br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2639025" cy="392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Карнавалы в мире: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карнавал\2009_10_10_montmartre_carnaval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71900" cy="5363088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карнавал\2009_10_10_montmartre_carnaval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541" y="1285860"/>
            <a:ext cx="2569256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2393" y="5500702"/>
            <a:ext cx="47173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Венецианский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Карнавалы в мире:</a:t>
            </a:r>
            <a:endParaRPr lang="ru-RU" dirty="0"/>
          </a:p>
        </p:txBody>
      </p:sp>
      <p:pic>
        <p:nvPicPr>
          <p:cNvPr id="3075" name="Picture 3" descr="C:\Documents and Settings\Администратор\Мои документы\Мои рисунки\карнавал\DSC034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5493828" cy="4120371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Мои документы\Мои рисунки\карнавал\0_5aa0_4f63c7f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4095752" cy="30718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2066" y="5572140"/>
            <a:ext cx="47173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Японский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Карнавалы в мире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карнавал\kolya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66882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карнавал\сяы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561689" cy="265939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карнавал\s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256"/>
            <a:ext cx="3429024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4572008"/>
            <a:ext cx="297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Русская Коляда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Карнавальный костюм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карнавал\2009_10_10_montmartre_carnaval_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902308" cy="435771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карнавал\2009_10_10_montmartre_carnaval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902308" cy="4357718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карнавал\2009_10_10_montmartre_carnaval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786082" cy="42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Карнавальный костюм - тематический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Мои рисунки\карнавал\2009_10_10_montmartre_carnaval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3"/>
            <a:ext cx="4179123" cy="2786082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карнавал\55280745_1266342459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658" y="1571612"/>
            <a:ext cx="4181635" cy="2786082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ои рисунки\карнавал\питер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5908" y="4143380"/>
            <a:ext cx="4055095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130</TotalTime>
  <Words>77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Карнавал</vt:lpstr>
      <vt:lpstr>Цель урока:</vt:lpstr>
      <vt:lpstr>Определение:</vt:lpstr>
      <vt:lpstr>Карнавалы в мире:</vt:lpstr>
      <vt:lpstr>Карнавалы в мире:</vt:lpstr>
      <vt:lpstr>Карнавалы в мире:</vt:lpstr>
      <vt:lpstr>Карнавалы в мире</vt:lpstr>
      <vt:lpstr>Карнавальный костюм</vt:lpstr>
      <vt:lpstr>Карнавальный костюм - тематический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Карнавал</dc:title>
  <cp:lastModifiedBy>Барышникова</cp:lastModifiedBy>
  <cp:revision>15</cp:revision>
  <dcterms:modified xsi:type="dcterms:W3CDTF">2011-11-20T07:05:33Z</dcterms:modified>
</cp:coreProperties>
</file>