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316" r:id="rId2"/>
    <p:sldId id="398" r:id="rId3"/>
    <p:sldId id="399" r:id="rId4"/>
    <p:sldId id="256" r:id="rId5"/>
    <p:sldId id="313" r:id="rId6"/>
    <p:sldId id="406" r:id="rId7"/>
    <p:sldId id="400" r:id="rId8"/>
    <p:sldId id="270" r:id="rId9"/>
    <p:sldId id="453" r:id="rId10"/>
    <p:sldId id="451" r:id="rId11"/>
    <p:sldId id="261" r:id="rId12"/>
    <p:sldId id="319" r:id="rId13"/>
    <p:sldId id="417" r:id="rId14"/>
    <p:sldId id="437" r:id="rId15"/>
    <p:sldId id="322" r:id="rId16"/>
    <p:sldId id="33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333399"/>
    <a:srgbClr val="6600FF"/>
    <a:srgbClr val="CCFF33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86454" autoAdjust="0"/>
  </p:normalViewPr>
  <p:slideViewPr>
    <p:cSldViewPr>
      <p:cViewPr varScale="1">
        <p:scale>
          <a:sx n="75" d="100"/>
          <a:sy n="75" d="100"/>
        </p:scale>
        <p:origin x="-4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879A8-FFF5-4C16-96A2-34BFF782B0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8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69FAA-539F-472A-A079-823B68C922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3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255F5-A527-4DC6-9CA0-0C2F7B0E1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9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9513-AF43-48FC-9130-57E925923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B594-8656-4932-B38D-52A6987DE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95204-67C3-49E5-B2C8-7E779FB116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4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57268-E2C9-41B6-8789-EDCE48B95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8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C4ACB-BBCA-486E-B74D-F664BEF36A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F0880-66B4-4405-9897-3A44A17780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6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8FE16-30B3-40A2-A112-3BFC95EC8B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EC1A3-77DE-4D81-898E-23A305378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8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622C5-8504-47F6-B7FE-3DE7B3F086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8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23CE8-F091-4F15-9365-CFA93C6347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4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3EEDAA-80A5-4908-9DF6-A28E15F15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16632"/>
            <a:ext cx="6973888" cy="323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636912"/>
            <a:ext cx="8784976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/>
              <a:t>Художественная культура мусульманского Востока: логика абстрактной красоты.</a:t>
            </a:r>
          </a:p>
          <a:p>
            <a:pPr>
              <a:defRPr/>
            </a:pP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235723626e8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38150"/>
            <a:ext cx="6929438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4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86113" cy="868362"/>
          </a:xfrm>
        </p:spPr>
        <p:txBody>
          <a:bodyPr/>
          <a:lstStyle/>
          <a:p>
            <a:pPr eaLnBrk="1" hangingPunct="1"/>
            <a:r>
              <a:rPr lang="ru-RU" b="1" smtClean="0"/>
              <a:t>ШАРИАТ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4071938" cy="50720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/>
              <a:t>- свод религиозных и правовых норм, составленный на основе Корана и Сунны, содержащий нормы государственного, наследственного, уголовного и брачно-семейного права"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0"/>
            <a:ext cx="528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88"/>
            <a:ext cx="4857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4" descr="ff0468fd235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857500"/>
            <a:ext cx="4286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1143000"/>
            <a:ext cx="38608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43000"/>
            <a:ext cx="533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1643063" y="428625"/>
            <a:ext cx="6300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ЧЕРНЫЙ КАМЕНЬ КААБЫ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1213"/>
            <a:ext cx="9144000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25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ПАЛОМНИКИ У ХРАМА КААБЫ. МЕККА.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eka-1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2888"/>
            <a:ext cx="9396413" cy="7100888"/>
          </a:xfrm>
        </p:spPr>
      </p:pic>
      <p:sp>
        <p:nvSpPr>
          <p:cNvPr id="5" name="Овал 4"/>
          <p:cNvSpPr/>
          <p:nvPr/>
        </p:nvSpPr>
        <p:spPr>
          <a:xfrm>
            <a:off x="357188" y="214313"/>
            <a:ext cx="8786812" cy="107156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ИСЛАМ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 (по-арабски "покорность")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46163"/>
            <a:ext cx="4787900" cy="58118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Возник в Аравии в VII в. Основатель - Мухаммед. </a:t>
            </a:r>
          </a:p>
          <a:p>
            <a:pPr eaLnBrk="1" hangingPunct="1">
              <a:buFont typeface="Arial" charset="0"/>
              <a:buNone/>
            </a:pPr>
            <a:endParaRPr lang="ru-RU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Ислам складывался под значительным влиянием христианства и иудаизма. </a:t>
            </a:r>
          </a:p>
          <a:p>
            <a:pPr eaLnBrk="1" hangingPunct="1">
              <a:buFont typeface="Arial" charset="0"/>
              <a:buNone/>
            </a:pPr>
            <a:endParaRPr lang="ru-RU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В результате арабских завоеваний распространился на Ближнем и Среднем Востоке, позднее в некоторых странах Дальнего Востока, Юго-Восточной Азии, Африки. </a:t>
            </a:r>
          </a:p>
        </p:txBody>
      </p:sp>
      <p:pic>
        <p:nvPicPr>
          <p:cNvPr id="10243" name="Рисунок 4" descr="03d4dad029f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1071563"/>
            <a:ext cx="44005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285750" y="285750"/>
            <a:ext cx="8501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ИСЛАМ 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— самая молодая из религий, поэтому иудеи и христиане смотрят на мусульман как на плагиаторов. </a:t>
            </a:r>
          </a:p>
        </p:txBody>
      </p:sp>
      <p:pic>
        <p:nvPicPr>
          <p:cNvPr id="14339" name="Рисунок 3" descr="a31cb3242ca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14563"/>
            <a:ext cx="81438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13828"/>
          <a:stretch>
            <a:fillRect/>
          </a:stretch>
        </p:blipFill>
        <p:spPr bwMode="auto">
          <a:xfrm>
            <a:off x="0" y="714375"/>
            <a:ext cx="92122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000250" y="285750"/>
            <a:ext cx="554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ЧИСЛЕНОСТЬ МУСУЛЬМАН ПО СТРАНАМ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857250"/>
            <a:ext cx="49355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929188" y="714375"/>
            <a:ext cx="38576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chemeClr val="bg1"/>
                </a:solidFill>
              </a:rPr>
              <a:t>Число последователей ислама оценивается около 900 млн. человек.</a:t>
            </a:r>
          </a:p>
          <a:p>
            <a:pPr algn="ctr">
              <a:lnSpc>
                <a:spcPct val="80000"/>
              </a:lnSpc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chemeClr val="bg1"/>
                </a:solidFill>
              </a:rPr>
              <a:t>Почти во всех странах с преобладающим мусульманским населением ислам является государственной религией.</a:t>
            </a:r>
          </a:p>
          <a:p>
            <a:pPr algn="ctr">
              <a:lnSpc>
                <a:spcPct val="80000"/>
              </a:lnSpc>
            </a:pP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140200" y="785813"/>
            <a:ext cx="5003800" cy="5740400"/>
          </a:xfrm>
        </p:spPr>
        <p:txBody>
          <a:bodyPr/>
          <a:lstStyle/>
          <a:p>
            <a:pPr eaLnBrk="1" hangingPunct="1"/>
            <a:r>
              <a:rPr lang="ru-RU" sz="2800" b="1" smtClean="0"/>
              <a:t>Главные принципы ислама изложены в Коране. </a:t>
            </a:r>
          </a:p>
          <a:p>
            <a:pPr eaLnBrk="1" hangingPunct="1"/>
            <a:r>
              <a:rPr lang="ru-RU" sz="2800" b="1" smtClean="0"/>
              <a:t>Основные догматы - поклонение единому всемогущему Богу - Аллаху и почитание Мухаммеда пророком - посланником Аллаха. </a:t>
            </a:r>
          </a:p>
          <a:p>
            <a:pPr eaLnBrk="1" hangingPunct="1"/>
            <a:r>
              <a:rPr lang="ru-RU" sz="2800" b="1" smtClean="0"/>
              <a:t>Мусульмане верят в бессмертие души и загробную жизнь. </a:t>
            </a:r>
          </a:p>
        </p:txBody>
      </p:sp>
      <p:pic>
        <p:nvPicPr>
          <p:cNvPr id="11267" name="Рисунок 7" descr="682ef90c282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571625"/>
            <a:ext cx="41148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650"/>
            <a:ext cx="4408488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bg1"/>
                </a:solidFill>
              </a:rPr>
              <a:t>КОРАН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8229600" cy="142875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	</a:t>
            </a:r>
            <a:r>
              <a:rPr lang="ru-RU" sz="2400" b="1" dirty="0" smtClean="0">
                <a:solidFill>
                  <a:schemeClr val="bg1"/>
                </a:solidFill>
              </a:rPr>
              <a:t>- священная книга мусульман, состоящая из притч, молитв и проповедей, произнесенных Мухаммедом между 610 и 632 </a:t>
            </a:r>
            <a:r>
              <a:rPr lang="ru-RU" sz="2400" b="1" dirty="0" err="1" smtClean="0">
                <a:solidFill>
                  <a:schemeClr val="bg1"/>
                </a:solidFill>
              </a:rPr>
              <a:t>г.г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 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71500" y="2428875"/>
            <a:ext cx="28575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Так как, по воле Аллаха, Последнее Писание содержит арабскую речь, этот язык является особенным для мусульман.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Только Коран на арабском языке является Писанием, перевод на любой язык мира таковым не является.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143125"/>
            <a:ext cx="4000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205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КОРАН</vt:lpstr>
      <vt:lpstr>Презентация PowerPoint</vt:lpstr>
      <vt:lpstr>Презентация PowerPoint</vt:lpstr>
      <vt:lpstr>ШАРИАТ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Бастилия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а</cp:lastModifiedBy>
  <cp:revision>181</cp:revision>
  <dcterms:created xsi:type="dcterms:W3CDTF">2006-12-09T16:05:37Z</dcterms:created>
  <dcterms:modified xsi:type="dcterms:W3CDTF">2015-09-29T19:35:09Z</dcterms:modified>
</cp:coreProperties>
</file>