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roman.ru/centaurs.htm" TargetMode="External"/><Relationship Id="rId2" Type="http://schemas.openxmlformats.org/officeDocument/2006/relationships/hyperlink" Target="http://greekroman.ru/hero/lapiph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eekroman.ru/apollo.htm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roman.ru/hera.htm" TargetMode="External"/><Relationship Id="rId2" Type="http://schemas.openxmlformats.org/officeDocument/2006/relationships/hyperlink" Target="http://greekroman.ru/hero/hercul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0%B2%D0%B0-%D0%B2%D0%BE%D0%B8%D1%82%D0%B5%D0%BB%D1%8C%D0%BD%D0%B8%D1%86%D0%B0" TargetMode="External"/><Relationship Id="rId3" Type="http://schemas.openxmlformats.org/officeDocument/2006/relationships/hyperlink" Target="http://ru.wikipedia.org/wiki/%D0%91%D0%BE%D0%B3%D0%B8%D0%BD%D1%8F" TargetMode="External"/><Relationship Id="rId7" Type="http://schemas.openxmlformats.org/officeDocument/2006/relationships/hyperlink" Target="http://ru.wikipedia.org/wiki/%D0%90%D1%84%D0%B8%D0%BD%D1%8B" TargetMode="External"/><Relationship Id="rId2" Type="http://schemas.openxmlformats.org/officeDocument/2006/relationships/hyperlink" Target="http://ru.wikipedia.org/wiki/%D0%94%D1%80%D0%B5%D0%B2%D0%BD%D0%B5%D0%B3%D1%80%D0%B5%D1%87%D0%B5%D1%81%D0%BA%D0%B0%D1%8F_%D0%BC%D0%B8%D1%84%D0%BE%D0%BB%D0%BE%D0%B3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F%D0%BE%D0%BD%D0%B8%D0%BC" TargetMode="External"/><Relationship Id="rId5" Type="http://schemas.openxmlformats.org/officeDocument/2006/relationships/hyperlink" Target="http://ru.wikipedia.org/wiki/%D0%94%D1%80%D0%B5%D0%B2%D0%BD%D1%8F%D1%8F_%D0%93%D1%80%D0%B5%D1%86%D0%B8%D1%8F" TargetMode="External"/><Relationship Id="rId10" Type="http://schemas.openxmlformats.org/officeDocument/2006/relationships/hyperlink" Target="http://greekroman.ru/athene.htm" TargetMode="External"/><Relationship Id="rId4" Type="http://schemas.openxmlformats.org/officeDocument/2006/relationships/hyperlink" Target="http://ru.wikipedia.org/wiki/%D0%92%D0%BE%D0%B9%D0%BD%D0%B0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roman.ru/hero/pelius.htm" TargetMode="External"/><Relationship Id="rId2" Type="http://schemas.openxmlformats.org/officeDocument/2006/relationships/hyperlink" Target="http://greekroman.ru/hero/mede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roman.ru/persephone.htm" TargetMode="External"/><Relationship Id="rId2" Type="http://schemas.openxmlformats.org/officeDocument/2006/relationships/hyperlink" Target="http://greekroman.ru/demet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eekroman.ru/gorgon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eekroman.ru/artemi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roman.ru/hero/clytemnestra.htm" TargetMode="External"/><Relationship Id="rId2" Type="http://schemas.openxmlformats.org/officeDocument/2006/relationships/hyperlink" Target="http://greekroman.ru/hero/ores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greekroman.ru/hero/other/e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reekroman.ru/typhone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reekroman.ru/hero/odysse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eekroman.ru/apollo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reekroman.ru/hero/hercule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444208" cy="161404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dirty="0" smtClean="0"/>
              <a:t>Античная скульптура.</a:t>
            </a:r>
            <a:endParaRPr lang="ru-RU" dirty="0"/>
          </a:p>
        </p:txBody>
      </p:sp>
      <p:pic>
        <p:nvPicPr>
          <p:cNvPr id="5" name="Рисунок 4" descr="s-0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11256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836712"/>
            <a:ext cx="3707904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Битва </a:t>
            </a:r>
            <a:r>
              <a:rPr lang="ru-RU" sz="3200" b="1" u="sng" dirty="0" err="1" smtClean="0">
                <a:hlinkClick r:id="rId2"/>
              </a:rPr>
              <a:t>лапифов</a:t>
            </a:r>
            <a:r>
              <a:rPr lang="ru-RU" sz="3200" b="1" dirty="0" smtClean="0"/>
              <a:t> с </a:t>
            </a:r>
            <a:r>
              <a:rPr lang="ru-RU" sz="3200" b="1" u="sng" dirty="0" smtClean="0">
                <a:hlinkClick r:id="rId3"/>
              </a:rPr>
              <a:t>кентаврами</a:t>
            </a:r>
            <a:r>
              <a:rPr lang="ru-RU" sz="3200" b="1" u="sng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centaurs0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84576" cy="3667529"/>
          </a:xfrm>
        </p:spPr>
      </p:pic>
      <p:pic>
        <p:nvPicPr>
          <p:cNvPr id="5" name="Рисунок 4" descr="centaurs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9329" y="3329607"/>
            <a:ext cx="5384671" cy="3528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Фрагмент фриза храма </a:t>
            </a:r>
            <a:r>
              <a:rPr lang="ru-RU" u="sng" dirty="0" smtClean="0">
                <a:hlinkClick r:id="rId6"/>
              </a:rPr>
              <a:t>Аполлона</a:t>
            </a:r>
            <a:r>
              <a:rPr lang="ru-RU" dirty="0" smtClean="0"/>
              <a:t> в </a:t>
            </a:r>
            <a:r>
              <a:rPr lang="ru-RU" dirty="0" err="1" smtClean="0"/>
              <a:t>Бассах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V в. до н.э.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Младенец </a:t>
            </a:r>
            <a:r>
              <a:rPr lang="ru-RU" sz="3200" b="1" u="sng" dirty="0" smtClean="0">
                <a:hlinkClick r:id="rId2"/>
              </a:rPr>
              <a:t>Геракл</a:t>
            </a:r>
            <a:r>
              <a:rPr lang="ru-RU" sz="3200" b="1" dirty="0" smtClean="0"/>
              <a:t> душит двух змей, подосланных </a:t>
            </a:r>
            <a:r>
              <a:rPr lang="ru-RU" sz="3200" b="1" u="sng" dirty="0" smtClean="0">
                <a:hlinkClick r:id="rId3"/>
              </a:rPr>
              <a:t>Герой</a:t>
            </a:r>
            <a:r>
              <a:rPr lang="ru-RU" sz="3200" b="1" u="sng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heracles4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5482580" cy="3600400"/>
          </a:xfrm>
        </p:spPr>
      </p:pic>
      <p:sp>
        <p:nvSpPr>
          <p:cNvPr id="5" name="TextBox 4"/>
          <p:cNvSpPr txBox="1"/>
          <p:nvPr/>
        </p:nvSpPr>
        <p:spPr>
          <a:xfrm>
            <a:off x="6300192" y="198884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Римская бронзовая </a:t>
            </a:r>
            <a:r>
              <a:rPr lang="ru-RU" dirty="0" smtClean="0"/>
              <a:t>статуэтка, I-III </a:t>
            </a:r>
            <a:r>
              <a:rPr lang="ru-RU" dirty="0" smtClean="0"/>
              <a:t>вв. н.э. </a:t>
            </a:r>
            <a:br>
              <a:rPr lang="ru-RU" dirty="0" smtClean="0"/>
            </a:br>
            <a:r>
              <a:rPr lang="ru-RU" dirty="0" smtClean="0"/>
              <a:t>Предположительно, из Эфеса.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888" y="141277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dirty="0" smtClean="0"/>
              <a:t>Афина -  </a:t>
            </a:r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smtClean="0">
                <a:hlinkClick r:id="rId2" tooltip="Древнегреческая мифология"/>
              </a:rPr>
              <a:t>древнегреческой мифологии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smtClean="0">
                <a:hlinkClick r:id="rId3" tooltip="Богиня"/>
              </a:rPr>
              <a:t>богиня</a:t>
            </a:r>
            <a:r>
              <a:rPr lang="ru-RU" dirty="0" smtClean="0"/>
              <a:t> организованной </a:t>
            </a:r>
            <a:r>
              <a:rPr lang="ru-RU" dirty="0" smtClean="0">
                <a:hlinkClick r:id="rId4" tooltip="Война"/>
              </a:rPr>
              <a:t>войны</a:t>
            </a:r>
            <a:r>
              <a:rPr lang="ru-RU" dirty="0" smtClean="0"/>
              <a:t>, военной стратегии и мудрости, одна из наиболее почитаемых богинь </a:t>
            </a:r>
            <a:r>
              <a:rPr lang="ru-RU" dirty="0" smtClean="0">
                <a:hlinkClick r:id="rId5" tooltip="Древняя Греция"/>
              </a:rPr>
              <a:t>Древней Греции</a:t>
            </a:r>
            <a:r>
              <a:rPr lang="ru-RU" dirty="0" smtClean="0"/>
              <a:t>, </a:t>
            </a:r>
            <a:r>
              <a:rPr lang="ru-RU" dirty="0" smtClean="0">
                <a:hlinkClick r:id="rId6" tooltip="Эпоним"/>
              </a:rPr>
              <a:t>эпоним</a:t>
            </a:r>
            <a:r>
              <a:rPr lang="ru-RU" dirty="0" smtClean="0"/>
              <a:t> города</a:t>
            </a:r>
            <a:r>
              <a:rPr lang="ru-RU" dirty="0" smtClean="0"/>
              <a:t> </a:t>
            </a:r>
            <a:r>
              <a:rPr lang="ru-RU" dirty="0" smtClean="0">
                <a:hlinkClick r:id="rId7" tooltip="Афины"/>
              </a:rPr>
              <a:t>Афины</a:t>
            </a:r>
            <a:r>
              <a:rPr lang="ru-RU" dirty="0" smtClean="0"/>
              <a:t>. Кроме того, богиня знаний, искусств и ремёсел; </a:t>
            </a:r>
            <a:r>
              <a:rPr lang="ru-RU" dirty="0" smtClean="0">
                <a:hlinkClick r:id="rId8" tooltip="Дева-воительница"/>
              </a:rPr>
              <a:t>дева-воительница</a:t>
            </a:r>
            <a:r>
              <a:rPr lang="ru-RU" dirty="0" smtClean="0"/>
              <a:t>, покровительница городов и государств, наук и ремёсел, ума, сноровки, изобретательности.</a:t>
            </a:r>
            <a:endParaRPr lang="ru-RU" dirty="0"/>
          </a:p>
        </p:txBody>
      </p:sp>
      <p:pic>
        <p:nvPicPr>
          <p:cNvPr id="7" name="Содержимое 6" descr="athene08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395536" y="260648"/>
            <a:ext cx="2636373" cy="4525963"/>
          </a:xfrm>
        </p:spPr>
      </p:pic>
      <p:sp>
        <p:nvSpPr>
          <p:cNvPr id="8" name="TextBox 7"/>
          <p:cNvSpPr txBox="1"/>
          <p:nvPr/>
        </p:nvSpPr>
        <p:spPr>
          <a:xfrm>
            <a:off x="3347864" y="1886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Мраморная скульптура богини </a:t>
            </a:r>
            <a:r>
              <a:rPr lang="ru-RU" sz="2000" b="1" u="sng" dirty="0" smtClean="0">
                <a:hlinkClick r:id="rId10"/>
              </a:rPr>
              <a:t>Афины</a:t>
            </a:r>
            <a:endParaRPr lang="ru-RU" sz="2000" dirty="0" smtClean="0"/>
          </a:p>
          <a:p>
            <a:pPr algn="ctr"/>
            <a:r>
              <a:rPr lang="ru-RU" sz="2000" b="1" dirty="0" smtClean="0"/>
              <a:t>из коллекции </a:t>
            </a:r>
            <a:r>
              <a:rPr lang="ru-RU" sz="2000" b="1" dirty="0" err="1" smtClean="0"/>
              <a:t>Фарнезе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hlinkClick r:id="rId2"/>
              </a:rPr>
              <a:t>Медея</a:t>
            </a:r>
            <a:r>
              <a:rPr lang="ru-RU" sz="2800" b="1" dirty="0" smtClean="0"/>
              <a:t> и дочери </a:t>
            </a:r>
            <a:r>
              <a:rPr lang="ru-RU" sz="2800" b="1" u="sng" dirty="0" err="1" smtClean="0">
                <a:hlinkClick r:id="rId3"/>
              </a:rPr>
              <a:t>Пелия</a:t>
            </a:r>
            <a:r>
              <a:rPr lang="ru-RU" sz="2800" b="1" dirty="0" smtClean="0"/>
              <a:t>, готовящие </a:t>
            </a:r>
            <a:br>
              <a:rPr lang="ru-RU" sz="2800" b="1" dirty="0" smtClean="0"/>
            </a:br>
            <a:r>
              <a:rPr lang="ru-RU" sz="2800" b="1" dirty="0" smtClean="0"/>
              <a:t>смертельный напиток для своего отца</a:t>
            </a:r>
            <a:endParaRPr lang="ru-RU" sz="2800" dirty="0"/>
          </a:p>
        </p:txBody>
      </p:sp>
      <p:pic>
        <p:nvPicPr>
          <p:cNvPr id="4" name="Содержимое 3" descr="medea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1700808"/>
            <a:ext cx="3343275" cy="381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hlinkClick r:id="rId2"/>
              </a:rPr>
              <a:t>Деметра</a:t>
            </a:r>
            <a:r>
              <a:rPr lang="ru-RU" b="1" dirty="0" smtClean="0"/>
              <a:t> и </a:t>
            </a:r>
            <a:r>
              <a:rPr lang="ru-RU" b="1" u="sng" dirty="0" smtClean="0">
                <a:hlinkClick r:id="rId3"/>
              </a:rPr>
              <a:t>Персефона</a:t>
            </a:r>
            <a:r>
              <a:rPr lang="ru-RU" b="1" u="sng" dirty="0" smtClean="0"/>
              <a:t>.</a:t>
            </a:r>
            <a:endParaRPr lang="ru-RU" dirty="0"/>
          </a:p>
        </p:txBody>
      </p:sp>
      <p:pic>
        <p:nvPicPr>
          <p:cNvPr id="4" name="Содержимое 3" descr="demeter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1772816"/>
            <a:ext cx="47115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5536" y="1844824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Могущественна великая богиня Деметра. Она дает плодородие земле, и без ее благотворной силы ничто не произрастает ни в тенистых лесах, ни на лугах, ни на тучных пашнях.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106688" cy="720080"/>
          </a:xfrm>
        </p:spPr>
        <p:txBody>
          <a:bodyPr>
            <a:normAutofit/>
          </a:bodyPr>
          <a:lstStyle/>
          <a:p>
            <a:r>
              <a:rPr lang="ru-RU" sz="2800" b="1" u="sng" dirty="0" err="1" smtClean="0">
                <a:hlinkClick r:id="rId2"/>
              </a:rPr>
              <a:t>Медуза-горгона</a:t>
            </a:r>
            <a:r>
              <a:rPr lang="ru-RU" sz="2800" b="1" u="sng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gorgons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5184576" cy="3960440"/>
          </a:xfrm>
        </p:spPr>
      </p:pic>
      <p:sp>
        <p:nvSpPr>
          <p:cNvPr id="5" name="TextBox 4"/>
          <p:cNvSpPr txBox="1"/>
          <p:nvPr/>
        </p:nvSpPr>
        <p:spPr>
          <a:xfrm>
            <a:off x="5940152" y="191683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Фронтон храма</a:t>
            </a:r>
            <a:r>
              <a:rPr lang="ru-RU" dirty="0" smtClean="0"/>
              <a:t> </a:t>
            </a:r>
            <a:r>
              <a:rPr lang="ru-RU" u="sng" dirty="0" smtClean="0">
                <a:hlinkClick r:id="rId4"/>
              </a:rPr>
              <a:t>Артемиды</a:t>
            </a:r>
            <a:r>
              <a:rPr lang="ru-RU" dirty="0" smtClean="0"/>
              <a:t> на о. Корфу, начало VI в. до н.э.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hlinkClick r:id="rId2"/>
              </a:rPr>
              <a:t>Орест</a:t>
            </a:r>
            <a:r>
              <a:rPr lang="ru-RU" sz="2800" b="1" dirty="0" smtClean="0"/>
              <a:t>, наносящий удар </a:t>
            </a:r>
            <a:r>
              <a:rPr lang="ru-RU" sz="2800" b="1" u="sng" dirty="0" err="1" smtClean="0">
                <a:hlinkClick r:id="rId3"/>
              </a:rPr>
              <a:t>Клитемнестре</a:t>
            </a:r>
            <a:r>
              <a:rPr lang="ru-RU" sz="2800" b="1" dirty="0" smtClean="0"/>
              <a:t>, наблюдающая за этим </a:t>
            </a:r>
            <a:r>
              <a:rPr lang="ru-RU" sz="2800" b="1" u="sng" dirty="0" err="1" smtClean="0">
                <a:hlinkClick r:id="rId4"/>
              </a:rPr>
              <a:t>Электра</a:t>
            </a:r>
            <a:r>
              <a:rPr lang="ru-RU" sz="2800" b="1" dirty="0" err="1" smtClean="0"/>
              <a:t>и</a:t>
            </a:r>
            <a:r>
              <a:rPr lang="ru-RU" sz="2800" b="1" dirty="0" smtClean="0"/>
              <a:t> </a:t>
            </a:r>
            <a:r>
              <a:rPr lang="ru-RU" sz="2800" b="1" u="sng" dirty="0" err="1" smtClean="0">
                <a:hlinkClick r:id="rId4"/>
              </a:rPr>
              <a:t>Эгисф</a:t>
            </a:r>
            <a:r>
              <a:rPr lang="ru-RU" sz="2800" b="1" dirty="0" smtClean="0"/>
              <a:t>, пытающийся </a:t>
            </a:r>
            <a:r>
              <a:rPr lang="ru-RU" sz="2800" b="1" dirty="0" smtClean="0"/>
              <a:t>убежать.</a:t>
            </a:r>
            <a:endParaRPr lang="ru-RU" sz="2800" dirty="0"/>
          </a:p>
        </p:txBody>
      </p:sp>
      <p:pic>
        <p:nvPicPr>
          <p:cNvPr id="4" name="Содержимое 3" descr="orest0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988840"/>
            <a:ext cx="4762500" cy="3762375"/>
          </a:xfrm>
        </p:spPr>
      </p:pic>
      <p:sp>
        <p:nvSpPr>
          <p:cNvPr id="8" name="TextBox 7"/>
          <p:cNvSpPr txBox="1"/>
          <p:nvPr/>
        </p:nvSpPr>
        <p:spPr>
          <a:xfrm>
            <a:off x="5508104" y="206084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Фрагмент греческой бронзовой пластины с фигурами</a:t>
            </a:r>
            <a:r>
              <a:rPr lang="ru-RU" dirty="0" smtClean="0"/>
              <a:t>, </a:t>
            </a:r>
            <a:r>
              <a:rPr lang="ru-RU" dirty="0" smtClean="0"/>
              <a:t>570 г. до н.э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Трехглавый </a:t>
            </a:r>
            <a:r>
              <a:rPr lang="ru-RU" sz="3600" b="1" u="sng" dirty="0" smtClean="0">
                <a:hlinkClick r:id="rId2"/>
              </a:rPr>
              <a:t>Тифон</a:t>
            </a:r>
            <a:r>
              <a:rPr lang="ru-RU" sz="3600" b="1" u="sng" dirty="0" smtClean="0"/>
              <a:t>.</a:t>
            </a:r>
            <a:endParaRPr lang="ru-RU" sz="3600" dirty="0"/>
          </a:p>
        </p:txBody>
      </p:sp>
      <p:pic>
        <p:nvPicPr>
          <p:cNvPr id="4" name="Содержимое 3" descr="typhone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628800"/>
            <a:ext cx="5328591" cy="3917032"/>
          </a:xfrm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Фрагмент восточного фронтона первого </a:t>
            </a:r>
            <a:r>
              <a:rPr lang="ru-RU" dirty="0" err="1" smtClean="0"/>
              <a:t>Гекатомпедона</a:t>
            </a:r>
            <a:r>
              <a:rPr lang="ru-RU" dirty="0" smtClean="0"/>
              <a:t> на Афинском акрополе, </a:t>
            </a:r>
            <a:br>
              <a:rPr lang="ru-RU" dirty="0" smtClean="0"/>
            </a:br>
            <a:r>
              <a:rPr lang="ru-RU" dirty="0" smtClean="0"/>
              <a:t>560 </a:t>
            </a:r>
            <a:r>
              <a:rPr lang="ru-RU" dirty="0" smtClean="0"/>
              <a:t>г. до н.э.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hlinkClick r:id="rId2"/>
              </a:rPr>
              <a:t>Одиссей</a:t>
            </a:r>
            <a:r>
              <a:rPr lang="ru-RU" sz="3600" b="1" dirty="0" smtClean="0"/>
              <a:t>, привязанный к животу </a:t>
            </a:r>
            <a:r>
              <a:rPr lang="ru-RU" sz="3600" b="1" dirty="0" smtClean="0"/>
              <a:t>барана.</a:t>
            </a:r>
            <a:endParaRPr lang="ru-RU" sz="3600" dirty="0"/>
          </a:p>
        </p:txBody>
      </p:sp>
      <p:pic>
        <p:nvPicPr>
          <p:cNvPr id="4" name="Содержимое 3" descr="odysseus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3"/>
            <a:ext cx="7200800" cy="3528392"/>
          </a:xfrm>
        </p:spPr>
      </p:pic>
      <p:sp>
        <p:nvSpPr>
          <p:cNvPr id="5" name="TextBox 4"/>
          <p:cNvSpPr txBox="1"/>
          <p:nvPr/>
        </p:nvSpPr>
        <p:spPr>
          <a:xfrm>
            <a:off x="2411760" y="544522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Бронзовый рельефный орнамент из святилища </a:t>
            </a:r>
            <a:r>
              <a:rPr lang="ru-RU" u="sng" dirty="0" smtClean="0">
                <a:hlinkClick r:id="rId4"/>
              </a:rPr>
              <a:t>Аполлона</a:t>
            </a:r>
            <a:r>
              <a:rPr lang="ru-RU" dirty="0" smtClean="0"/>
              <a:t> в Дельфах, </a:t>
            </a:r>
            <a:r>
              <a:rPr lang="ru-RU" dirty="0" smtClean="0"/>
              <a:t>540-530 </a:t>
            </a:r>
            <a:r>
              <a:rPr lang="ru-RU" dirty="0" smtClean="0"/>
              <a:t>гг. до н.э.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hlinkClick r:id="rId2"/>
              </a:rPr>
              <a:t>Геракл</a:t>
            </a:r>
            <a:r>
              <a:rPr lang="ru-RU" sz="3600" b="1" dirty="0" smtClean="0"/>
              <a:t>, несущий </a:t>
            </a:r>
            <a:r>
              <a:rPr lang="ru-RU" sz="3600" b="1" dirty="0" err="1" smtClean="0"/>
              <a:t>кекропа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4" name="Содержимое 3" descr="heracles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340769"/>
            <a:ext cx="5688633" cy="4248472"/>
          </a:xfrm>
        </p:spPr>
      </p:pic>
      <p:sp>
        <p:nvSpPr>
          <p:cNvPr id="5" name="TextBox 4"/>
          <p:cNvSpPr txBox="1"/>
          <p:nvPr/>
        </p:nvSpPr>
        <p:spPr>
          <a:xfrm>
            <a:off x="6804248" y="242088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Метоп, Святилище Геры в Песте, </a:t>
            </a:r>
            <a:r>
              <a:rPr lang="ru-RU" dirty="0" smtClean="0"/>
              <a:t>500 </a:t>
            </a:r>
            <a:r>
              <a:rPr lang="ru-RU" dirty="0" smtClean="0"/>
              <a:t>г. до н.э.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Античная скульптура.</vt:lpstr>
      <vt:lpstr>Слайд 2</vt:lpstr>
      <vt:lpstr>Медея и дочери Пелия, готовящие  смертельный напиток для своего отца</vt:lpstr>
      <vt:lpstr>Деметра и Персефона.</vt:lpstr>
      <vt:lpstr>Медуза-горгона.</vt:lpstr>
      <vt:lpstr>Орест, наносящий удар Клитемнестре, наблюдающая за этим Электраи Эгисф, пытающийся убежать.</vt:lpstr>
      <vt:lpstr>Трехглавый Тифон.</vt:lpstr>
      <vt:lpstr>Одиссей, привязанный к животу барана.</vt:lpstr>
      <vt:lpstr>Геракл, несущий кекропа.</vt:lpstr>
      <vt:lpstr>Битва лапифов с кентаврами.</vt:lpstr>
      <vt:lpstr>Младенец Геракл душит двух змей, подосланных Герой.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Античная скульптура.</dc:title>
  <dc:creator>ноггано</dc:creator>
  <cp:lastModifiedBy>ноггано</cp:lastModifiedBy>
  <cp:revision>5</cp:revision>
  <dcterms:created xsi:type="dcterms:W3CDTF">2013-05-16T12:09:59Z</dcterms:created>
  <dcterms:modified xsi:type="dcterms:W3CDTF">2013-05-16T12:56:44Z</dcterms:modified>
</cp:coreProperties>
</file>