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8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3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9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811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98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99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1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95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3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4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7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7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5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2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8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63A4C9A-15B6-4B79-BF98-613079F88AE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EC84937-4524-4CFA-9233-40A269EB5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99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30960"/>
            <a:ext cx="10170877" cy="6926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Микеланджело </a:t>
            </a:r>
            <a:r>
              <a:rPr lang="ru-RU" b="1" dirty="0" smtClean="0"/>
              <a:t> </a:t>
            </a:r>
            <a:r>
              <a:rPr lang="ru-RU" b="1" dirty="0" err="1"/>
              <a:t>Буанаротти</a:t>
            </a:r>
            <a:r>
              <a:rPr lang="ru-RU" b="1" dirty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58" y="821638"/>
            <a:ext cx="3810000" cy="55149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59188" y="29341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Одним из </a:t>
            </a:r>
            <a:r>
              <a:rPr lang="ru-RU" dirty="0"/>
              <a:t>известнейших мастеров эпохи Высокого возрождения по заслуге считается великий художник, скульптор, поэт и философ, Микеланджело </a:t>
            </a:r>
            <a:r>
              <a:rPr lang="ru-RU" dirty="0" err="1"/>
              <a:t>Буанаротти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4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9492" y="106360"/>
            <a:ext cx="9826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ранней юности начальное образование получил во Флоренции, в Латинской школе. Уроки живописи брал у </a:t>
            </a:r>
            <a:r>
              <a:rPr lang="ru-RU" dirty="0" err="1"/>
              <a:t>Гирландайо</a:t>
            </a:r>
            <a:r>
              <a:rPr lang="ru-RU" dirty="0"/>
              <a:t>, а уроки скульптуры у </a:t>
            </a:r>
            <a:r>
              <a:rPr lang="ru-RU" dirty="0" err="1"/>
              <a:t>Бертольдо</a:t>
            </a:r>
            <a:r>
              <a:rPr lang="ru-RU" dirty="0"/>
              <a:t> </a:t>
            </a:r>
            <a:r>
              <a:rPr lang="ru-RU" dirty="0" err="1"/>
              <a:t>ди</a:t>
            </a:r>
            <a:r>
              <a:rPr lang="ru-RU" dirty="0"/>
              <a:t> Джованни, которые проходили в художественной школе, которую основал Лоренцо Медичи. В обучение входило копирование фресок </a:t>
            </a:r>
            <a:r>
              <a:rPr lang="ru-RU" dirty="0" err="1"/>
              <a:t>Джотто</a:t>
            </a:r>
            <a:r>
              <a:rPr lang="ru-RU" dirty="0"/>
              <a:t> и Мазаччо, изучение скульптурных работ Донателло, а в 1494 году, в Болонье, работы </a:t>
            </a:r>
            <a:r>
              <a:rPr lang="ru-RU" dirty="0" err="1"/>
              <a:t>Якопо</a:t>
            </a:r>
            <a:r>
              <a:rPr lang="ru-RU" dirty="0"/>
              <a:t> </a:t>
            </a:r>
            <a:r>
              <a:rPr lang="ru-RU" dirty="0" err="1"/>
              <a:t>делла</a:t>
            </a:r>
            <a:r>
              <a:rPr lang="ru-RU" dirty="0"/>
              <a:t> </a:t>
            </a:r>
            <a:r>
              <a:rPr lang="ru-RU" dirty="0" err="1"/>
              <a:t>Кверча</a:t>
            </a:r>
            <a:r>
              <a:rPr lang="ru-RU" dirty="0"/>
              <a:t>. Обучаясь, Микеланджело живет в доме Лоренцо, здесь он знакомится с философией неоплатонизма, влияние которой впоследствии прослеживается в его творчестве и мировосприятии. Он всегда тяготел к укрупненным формам, что отражается уже в первых работах мастера — «Битва Кентавров» и «Мадонна у лестницы».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61" y="2486856"/>
            <a:ext cx="4495467" cy="4371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0299" y="6251569"/>
            <a:ext cx="3111690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Битва Кентавров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22" y="2367887"/>
            <a:ext cx="3101978" cy="4490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19165" y="2729552"/>
            <a:ext cx="24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Мадонна у лестницы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391" y="1099108"/>
            <a:ext cx="35711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По прибытию в Рим он продолжает изучать античную скульптуру, благодаря осознанию принципов которой все его работы обладают прекрасной пластикой. К этому периоду относят статую Вакха, ныне находящуюся в национальном музее во Флоренции (около 1494 года), а так же скульптурную группу «</a:t>
            </a:r>
            <a:r>
              <a:rPr lang="ru-RU" dirty="0" err="1"/>
              <a:t>Пьета</a:t>
            </a:r>
            <a:r>
              <a:rPr lang="ru-RU" dirty="0"/>
              <a:t>» (примерно 1498 — 99 годы), которые свидетельствуют о начальном периоде творческой зрелости художника.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0" y="422511"/>
            <a:ext cx="2224585" cy="60310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24131" y="1286134"/>
            <a:ext cx="48176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Статуя Давида была заказана художнику, вернувшемуся во Флоренцию, правительством республики. Статую, высотой 5,5 метров установили на главной площади Флоренции, неподалеку от Палаццо </a:t>
            </a:r>
            <a:r>
              <a:rPr lang="ru-RU" dirty="0" err="1"/>
              <a:t>Веккио</a:t>
            </a:r>
            <a:r>
              <a:rPr lang="ru-RU" dirty="0"/>
              <a:t>. По замыслу градоначальников, она символизировала свободу республики. Микеланджело отошел от традиции изображать Давида хрупким подростком, который попирает отрубленную голову Голиафа, как это было принято у мастеров 15 века. Давид в исполнении Микеланджело только готовится к сражению, это гигант атлет — который полон уверенности и силы.</a:t>
            </a:r>
          </a:p>
        </p:txBody>
      </p:sp>
    </p:spTree>
    <p:extLst>
      <p:ext uri="{BB962C8B-B14F-4D97-AF65-F5344CB8AC3E}">
        <p14:creationId xmlns:p14="http://schemas.microsoft.com/office/powerpoint/2010/main" val="34655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2012" y="214026"/>
            <a:ext cx="11832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это же время идет работа Микеланджело и над другим правительственным заказом — он выполняет картон к фреске «Битва при Кашине», которая должна была украшать зал Палаццо </a:t>
            </a:r>
            <a:r>
              <a:rPr lang="ru-RU" dirty="0" err="1"/>
              <a:t>Веккио</a:t>
            </a:r>
            <a:r>
              <a:rPr lang="ru-RU" dirty="0"/>
              <a:t>, равно как и роспись Да Винчи «Битва при </a:t>
            </a:r>
            <a:r>
              <a:rPr lang="ru-RU" dirty="0" err="1"/>
              <a:t>Ангьяри</a:t>
            </a:r>
            <a:r>
              <a:rPr lang="ru-RU" dirty="0"/>
              <a:t>». Замысел в жизнь воплощен не был, сохранилась одна из зарисовок картона, в которой уже можно увидеть динамику и жесты, впоследствии нашедшие отражение в Сикстинском плафоне.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2137" y="2268772"/>
            <a:ext cx="1145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1505 году Микеланджело вызывают в Рим, папа Юлий II поручил ему создавать свое надгробие. В отличие от надгробий, традиционных для Италии — а принято было сооружать надгробия </a:t>
            </a:r>
            <a:r>
              <a:rPr lang="ru-RU" dirty="0" err="1"/>
              <a:t>пристенные</a:t>
            </a:r>
            <a:r>
              <a:rPr lang="ru-RU" dirty="0"/>
              <a:t> — Микеланджело спроектировал отдельно стоящий мавзолей, который планировалось украсить 40 фигурами в человеческий рост. Однако сам папа Юлий II быстро утратил интерес к этому проекту, финансирование прекратилось, и Микеланджело демонстративно уехал во Флоренцию в марте 1506 года. Возвращение в Рим состоялось только в 1508 году, с получением заказа на роспись Сикстинской капеллы.</a:t>
            </a:r>
          </a:p>
        </p:txBody>
      </p:sp>
    </p:spTree>
    <p:extLst>
      <p:ext uri="{BB962C8B-B14F-4D97-AF65-F5344CB8AC3E}">
        <p14:creationId xmlns:p14="http://schemas.microsoft.com/office/powerpoint/2010/main" val="24088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3773" y="105855"/>
            <a:ext cx="118053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1508-1512 годах Микеланджело работает над самым грандиозным из своих творений — фресками Сикстинского плафона. Для начала художник отверг проект, предложенный ему для работы. Проект подразумевал исполнение 12 фигур апостолов в боковых частях свода, основную же часть планировалось заполнить орнаментом. Микеланджело создал свой собственный проект, который и сегодня искусствоведы стараются истолковать. Роспись свода папской капеллы включает в себя 9 композиций на библейские темы, они располагаются в зеркале свода. Цикл включает в себя темы из книги Бытия от «Сотворения мира» до «Всемирного потопа». Боковые пояса свода украшены изображениями двенадцати огромных фигур Сивилл и Пророков. В распалубках и люнетах расположился цикл «Предки Христа», в угловых парусах фрески, изображающие спасение иудейского народа. Эта грандиозная работа вмещает в себя многие десятки персонажей, каждый из которых является воплощением духовной энергии.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13" y="2958934"/>
            <a:ext cx="7659667" cy="33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1278" y="274176"/>
            <a:ext cx="111729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Методы обработки мрамора Микеланджело отличались от современников-скульпторов. О способах его работы свидетельствуют четыре статуи, неоконченные мастером — цикл «Рабы», изначально они предназначались для надгробия папы. Микеланджело обрабатывал глыбу мрамора с одной стороны, как бы высвобождая скульптуру. Его современники работали с глыбой мрамора одновременно со всех сторон. Кстати, в своих стихах Микеланджело неоднократно обыгрывает идею о том, что предназначение скульптора высвободить образ, скрытый в камне. «Рабы» как будто пытаются вырваться из камня, а их напряженные позы только усиливают впечатление.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399" y="2305501"/>
            <a:ext cx="117507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Стиль Микеланджело архитектора окончательно формируется в 1520-1434 годах во Флоренции. Стиль этот крайне живописен и пластичен. Неожиданным решением стала конструкция монументальной лестницы библиотеки </a:t>
            </a:r>
            <a:r>
              <a:rPr lang="ru-RU" dirty="0" err="1"/>
              <a:t>Лауренциана</a:t>
            </a:r>
            <a:r>
              <a:rPr lang="ru-RU" dirty="0"/>
              <a:t>. Она начинается прямо у порога читального зала во втором этаже, узкий марш крутых ступеней плавно вытекает из дверного проема, и распределяется на три рукава стремительно и неожиданно, так же круто разворачивается вниз.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2" y="3491837"/>
            <a:ext cx="3834486" cy="336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84" y="0"/>
            <a:ext cx="12091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1534 году Микеланджело перебирается жить в Рим. Здесь начинается последний, но не менее яркий период его творчества. Сближение с кружком поэтессы </a:t>
            </a:r>
            <a:r>
              <a:rPr lang="ru-RU" dirty="0" err="1"/>
              <a:t>Виттории</a:t>
            </a:r>
            <a:r>
              <a:rPr lang="ru-RU" dirty="0"/>
              <a:t> Колонна приносит в его творчество идею религиозного обновления. Он проникается новыми идеями, и, в итоге, работая над фреской «Страшный суд» для </a:t>
            </a:r>
            <a:r>
              <a:rPr lang="ru-RU" dirty="0" err="1"/>
              <a:t>Сискстинской</a:t>
            </a:r>
            <a:r>
              <a:rPr lang="ru-RU" dirty="0"/>
              <a:t> капеллы Микеланджело отходит от традиционной иконографии. Страшный суд изображается не в момент свершения, когда грешники и праведники уже отделены друг от друга, а самое его начало. Динамика картины создана диссонирующими позами персонажей, они полны отчаяния. В общей массе и грешники, и праведники, их сложно различить.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8" y="1801504"/>
            <a:ext cx="4546713" cy="50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84" y="0"/>
            <a:ext cx="12091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Последние работы Микеланджело в живописи пронзены пафосом и трагедией — «Распятие апостола Петра», «Падение </a:t>
            </a:r>
            <a:r>
              <a:rPr lang="ru-RU" dirty="0" err="1"/>
              <a:t>Савла</a:t>
            </a:r>
            <a:r>
              <a:rPr lang="ru-RU" dirty="0"/>
              <a:t>» являются тому примером. Живопись этого периода легла в основу формирования маньеризма.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23" y="646331"/>
            <a:ext cx="5333573" cy="508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1821" y="1946787"/>
            <a:ext cx="97990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Другой архитектурный проект, задуманный Микеланджело был завершен только в семнадцатом веке. Это известный ансамбль Капитолия. В него вошли перестроенный Дворец Сенаторов, Дворцы Консерваторов — два дворца с одинаковыми фасадами. По центру площади статуя Марка </a:t>
            </a:r>
            <a:r>
              <a:rPr lang="ru-RU" dirty="0" err="1"/>
              <a:t>Аврелия</a:t>
            </a:r>
            <a:r>
              <a:rPr lang="ru-RU" dirty="0"/>
              <a:t>, верхом на коне, от площади к жилым кварталам ведет широкая лестница. Этот ансамбль стал связующим звеном между древним Римским форумом и новой частью города.</a:t>
            </a:r>
          </a:p>
          <a:p>
            <a:endParaRPr lang="ru-RU" dirty="0"/>
          </a:p>
          <a:p>
            <a:r>
              <a:rPr lang="ru-RU" dirty="0"/>
              <a:t>Во Флоренцию Микеланджело так и не вернулся, несмотря на многочисленные приглашения от герцога </a:t>
            </a:r>
            <a:r>
              <a:rPr lang="ru-RU" dirty="0" err="1"/>
              <a:t>Козимодо</a:t>
            </a:r>
            <a:r>
              <a:rPr lang="ru-RU" dirty="0"/>
              <a:t> Медичи. Но после смерти, его все-таки похоронили во Флоренции, в церкви Санта </a:t>
            </a:r>
            <a:r>
              <a:rPr lang="ru-RU" dirty="0" err="1"/>
              <a:t>Кроче</a:t>
            </a:r>
            <a:r>
              <a:rPr lang="ru-RU" dirty="0"/>
              <a:t>, тайно забрав тело из </a:t>
            </a:r>
            <a:r>
              <a:rPr lang="ru-RU" dirty="0" smtClean="0"/>
              <a:t>Рима.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2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TC104033923[[fn=Глубина]]</Template>
  <TotalTime>94</TotalTime>
  <Words>1001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Corbel</vt:lpstr>
      <vt:lpstr>Глубина</vt:lpstr>
      <vt:lpstr>Микеланджело  Буанаротти.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и картины Микеланджело Караваджо </dc:title>
  <dc:creator>admin</dc:creator>
  <cp:lastModifiedBy>admin</cp:lastModifiedBy>
  <cp:revision>10</cp:revision>
  <dcterms:created xsi:type="dcterms:W3CDTF">2014-01-15T09:41:15Z</dcterms:created>
  <dcterms:modified xsi:type="dcterms:W3CDTF">2014-01-22T13:27:48Z</dcterms:modified>
</cp:coreProperties>
</file>