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0133-F600-482A-BF8E-F72FF02C53DA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BC30-83D4-40DD-BA3F-4743265B8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0133-F600-482A-BF8E-F72FF02C53DA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BC30-83D4-40DD-BA3F-4743265B8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0133-F600-482A-BF8E-F72FF02C53DA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BC30-83D4-40DD-BA3F-4743265B8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0133-F600-482A-BF8E-F72FF02C53DA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BC30-83D4-40DD-BA3F-4743265B8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0133-F600-482A-BF8E-F72FF02C53DA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BC30-83D4-40DD-BA3F-4743265B8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0133-F600-482A-BF8E-F72FF02C53DA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BC30-83D4-40DD-BA3F-4743265B8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0133-F600-482A-BF8E-F72FF02C53DA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BC30-83D4-40DD-BA3F-4743265B8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0133-F600-482A-BF8E-F72FF02C53DA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E6BC30-83D4-40DD-BA3F-4743265B88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0133-F600-482A-BF8E-F72FF02C53DA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BC30-83D4-40DD-BA3F-4743265B8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0133-F600-482A-BF8E-F72FF02C53DA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EE6BC30-83D4-40DD-BA3F-4743265B8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FE90133-F600-482A-BF8E-F72FF02C53DA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BC30-83D4-40DD-BA3F-4743265B8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FE90133-F600-482A-BF8E-F72FF02C53DA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EE6BC30-83D4-40DD-BA3F-4743265B8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548680"/>
            <a:ext cx="3384376" cy="2736304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dirty="0" smtClean="0"/>
              <a:t>Михаил </a:t>
            </a:r>
            <a:br>
              <a:rPr lang="ru-RU" dirty="0" smtClean="0"/>
            </a:br>
            <a:r>
              <a:rPr lang="ru-RU" dirty="0" err="1" smtClean="0"/>
              <a:t>Евграфович</a:t>
            </a:r>
            <a:r>
              <a:rPr lang="ru-RU" dirty="0" smtClean="0"/>
              <a:t> Салтыков - Щедрин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32240" y="5199500"/>
            <a:ext cx="1688232" cy="766936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80728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sng" strike="noStrike" cap="none" normalizeH="0" baseline="0" dirty="0" smtClean="0">
                <a:ln>
                  <a:noFill/>
                </a:ln>
                <a:solidFill>
                  <a:srgbClr val="F27034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52" name="Picture 4" descr="Михаил Евграфович Салтыков-Щедр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10445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75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«Журналы читались с жадностью, - отмечал Салтыков в автобиографии, - но в особенности сильно было влияние «Отечественных записок», и  в них картинки Белинского»…</a:t>
            </a:r>
            <a:endParaRPr lang="ru-RU" sz="1800" dirty="0"/>
          </a:p>
        </p:txBody>
      </p:sp>
      <p:pic>
        <p:nvPicPr>
          <p:cNvPr id="4" name="Picture 2" descr="C:\Users\Asus\Desktop\article344_61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4896544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0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2736304"/>
          </a:xfrm>
        </p:spPr>
        <p:txBody>
          <a:bodyPr>
            <a:noAutofit/>
          </a:bodyPr>
          <a:lstStyle/>
          <a:p>
            <a:r>
              <a:rPr lang="ru-RU" sz="1800" dirty="0" smtClean="0"/>
              <a:t>Восьмилетнее пребывание Салтыкова в привилегированных учебных заведениях (1836-1844), помимо того, что в них он получил основательное гуманитарное образование и приобщился к  литературе, имело и ещё одно важное значение для будущей деятельности сатирика. Он в совершенстве познал весь процесс официального воспитания царских сановников, и это ему пригодилось, когда он впоследствии высмеивал их в сатирических образах «помпадуров», «градоначальников», «ташкентцев» и. т. д. После окончания лицея в 1844 году Салтыков становится чиновником военного министерства, но служба его не интересовала.</a:t>
            </a:r>
            <a:endParaRPr lang="ru-RU" sz="1800" dirty="0"/>
          </a:p>
        </p:txBody>
      </p:sp>
      <p:pic>
        <p:nvPicPr>
          <p:cNvPr id="8194" name="Picture 2" descr="C:\Users\Asus\Desktop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76571"/>
            <a:ext cx="2225079" cy="364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62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99416"/>
            <a:ext cx="7467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апреле 1848 года Салтыков был сослан на службу в  Вятку.</a:t>
            </a:r>
            <a:endParaRPr lang="ru-RU" sz="1800" dirty="0"/>
          </a:p>
        </p:txBody>
      </p:sp>
      <p:pic>
        <p:nvPicPr>
          <p:cNvPr id="1026" name="Picture 2" descr="C:\Users\Asus\Desktop\Vyatk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31150"/>
            <a:ext cx="5524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23728" y="5779325"/>
            <a:ext cx="7467600" cy="87866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г. Вятка вид с правого берега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415435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03468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 Молодой литератор, страстно отдававшийся передовым идейным исканиям, оказался внезапно выброшенным из столицы в глухой провинциальный город. Резкая смена впечатлений тяжело отразилась на настроениях Салтыкова. Он чувствовал себя несчастным горько жаловался на свою жизнь в грязном обывательском болоте, на отсутствие духовно родственной среды.</a:t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     Но как впоследствии признался сам Салтыков, продолжавшаяся около восьми лет принудительная служба в Вятке явилась «великой школой жизни». Как человек умный, образованный, деятельный, он быстро выдвинулся на видное место чиновника особых поручений  в губернской администрации. Служба его была связана с постоянными разъездами по отдельным, глухим местам Вятской и соседних губерний. Он всесторонне познал жизнь, быт, психологию разнообразных слоёв населения – чиновничества, купечества, мещанства, крестьян, и это имело большое значение для его литературной деятельности, которая возобновилась в тотчас же после ссылки.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77760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16" y="26064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Возращение в </a:t>
            </a:r>
            <a:r>
              <a:rPr lang="ru-RU" sz="1800" dirty="0"/>
              <a:t>П</a:t>
            </a:r>
            <a:r>
              <a:rPr lang="ru-RU" sz="1800" dirty="0" smtClean="0"/>
              <a:t>етербург  стало возможным для Салтыкова в начале 1856 года, когда после смерти Николая </a:t>
            </a:r>
            <a:r>
              <a:rPr lang="en-US" sz="1800" dirty="0" smtClean="0"/>
              <a:t>I</a:t>
            </a:r>
            <a:r>
              <a:rPr lang="ru-RU" sz="1800" dirty="0" smtClean="0"/>
              <a:t> и поражения в Крымской войне самодержавие вынуждало пойти на смягчение политического режима и заявило о согласии отменить крепостное право.</a:t>
            </a:r>
            <a:endParaRPr lang="ru-RU" sz="1800" dirty="0"/>
          </a:p>
        </p:txBody>
      </p:sp>
      <p:pic>
        <p:nvPicPr>
          <p:cNvPr id="2050" name="Picture 2" descr="C:\Users\Asus\Desktop\1330068959_nikolajj-pervyj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2703500" cy="365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us\Desktop\2d4a2ed016c03737cac71239d7386f335f0f31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5272" y="2060848"/>
            <a:ext cx="5364177" cy="365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194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 1868 году Салтыков-Щедрин стал месте с Некрасовым возглавили журнал «</a:t>
            </a:r>
            <a:r>
              <a:rPr lang="ru-RU" sz="1800" dirty="0"/>
              <a:t>О</a:t>
            </a:r>
            <a:r>
              <a:rPr lang="ru-RU" sz="1800" dirty="0" smtClean="0"/>
              <a:t>течественных записок»  </a:t>
            </a:r>
            <a:endParaRPr lang="ru-RU" sz="1800" dirty="0"/>
          </a:p>
        </p:txBody>
      </p:sp>
      <p:pic>
        <p:nvPicPr>
          <p:cNvPr id="3074" name="Picture 2" descr="C:\Users\Asus\Desktop\0008-010-Gruppa-sotrudnikov-zhurnala-Otechestvennye-zapi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4398" y="1547308"/>
            <a:ext cx="2481795" cy="360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sus\Desktop\1332416448_saltikov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0910"/>
            <a:ext cx="2966854" cy="320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sus\Desktop\0077-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47308"/>
            <a:ext cx="2612243" cy="360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474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74665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  </a:t>
            </a:r>
            <a:r>
              <a:rPr lang="ru-RU" sz="2400" dirty="0" smtClean="0"/>
              <a:t>Салтыков-Щедрин написал  такие произведения  как: «Губернские очерки» ,  «Невинные рассказы», «Сатиры в прозе», «Признаки  времени», «Помпадуры и помпадурши», «История одного города», «Господа ташкентцы», «Дневник провинциала в Петербурге»,  «Благонамеренные речи», «Господа Головлевы», «Господа Молчалины», «Убежище </a:t>
            </a:r>
            <a:r>
              <a:rPr lang="ru-RU" sz="2400" dirty="0" err="1" smtClean="0"/>
              <a:t>Монрепо</a:t>
            </a:r>
            <a:r>
              <a:rPr lang="ru-RU" sz="2400" dirty="0" smtClean="0"/>
              <a:t>», «Круглый год», «Письма к тётеньке», «Современная идиллия», «Пошехонские рассказы», «Сказки», «Пёстрые письма», «Мелочи жизни», «Пошехонская старина».</a:t>
            </a:r>
            <a:br>
              <a:rPr lang="ru-RU" sz="2400" dirty="0" smtClean="0"/>
            </a:br>
            <a:r>
              <a:rPr lang="ru-RU" sz="2400" dirty="0" smtClean="0"/>
              <a:t>       Последние </a:t>
            </a:r>
            <a:r>
              <a:rPr lang="ru-RU" sz="2400" dirty="0"/>
              <a:t>страницы «Пошехонской старины» написаны слабеющей рукой бойца, умирающего на месте битвы. В марте Салтыков-Щедрин дописал последнюю главу, а 28 апреля (10 мая н</a:t>
            </a:r>
            <a:r>
              <a:rPr lang="ru-RU" sz="2400" dirty="0" smtClean="0"/>
              <a:t>. ст. ) </a:t>
            </a:r>
            <a:r>
              <a:rPr lang="ru-RU" sz="2400" dirty="0"/>
              <a:t>1889 года он </a:t>
            </a:r>
            <a:r>
              <a:rPr lang="ru-RU" sz="2400" dirty="0" smtClean="0"/>
              <a:t>скончался.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80949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ом, в котором жил и умер писатель М. Е. Салтыков-Щедрин. Фото 19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979911"/>
            <a:ext cx="748883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57380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Дом, в котором жил и умер писатель М. Е. Салтыков-Щедрин. Фото 1997</a:t>
            </a:r>
          </a:p>
        </p:txBody>
      </p:sp>
    </p:spTree>
    <p:extLst>
      <p:ext uri="{BB962C8B-B14F-4D97-AF65-F5344CB8AC3E}">
        <p14:creationId xmlns:p14="http://schemas.microsoft.com/office/powerpoint/2010/main" xmlns="" val="1296673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2088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Среди выдающихся русских писателей </a:t>
            </a:r>
            <a:r>
              <a:rPr lang="en-US" sz="1800" dirty="0" smtClean="0"/>
              <a:t>XIX</a:t>
            </a:r>
            <a:r>
              <a:rPr lang="ru-RU" sz="1800" dirty="0" smtClean="0"/>
              <a:t> века особое место занимает </a:t>
            </a:r>
            <a:br>
              <a:rPr lang="ru-RU" sz="1800" dirty="0" smtClean="0"/>
            </a:br>
            <a:r>
              <a:rPr lang="ru-RU" sz="1800" dirty="0" smtClean="0"/>
              <a:t>М. Е. Салтыков, избравший себе литературный псевдоним Н. Щедрин.</a:t>
            </a:r>
            <a:endParaRPr lang="ru-RU" sz="1800" dirty="0"/>
          </a:p>
        </p:txBody>
      </p:sp>
      <p:pic>
        <p:nvPicPr>
          <p:cNvPr id="1026" name="Picture 2" descr="C:\Users\Asus\Desktop\c21d843a4d6d8820e6173a3b6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32048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798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2534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Михаил Евграфович Салтыков родился 15 (27) января 1826 года в селе Спас-Угол Тверской губернии, в богатой помещичьей семье. В отличии от И. С. Тургенева или Л. Н. Толстого, Салтыков не вынес из своего «дворянского гнезда» отрадных впечатлений. Обстановка в его доме была суровой, мрачной, безрадостной.</a:t>
            </a:r>
            <a:endParaRPr lang="ru-RU" sz="1800" dirty="0"/>
          </a:p>
        </p:txBody>
      </p:sp>
      <p:pic>
        <p:nvPicPr>
          <p:cNvPr id="2051" name="Picture 3" descr="C:\Users\Asus\Desktop\i219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4824536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13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Отец писателя, человек образованный, но безвольный, не оказывал заметного влияния на семью.</a:t>
            </a:r>
            <a:endParaRPr lang="ru-RU" sz="1800" dirty="0"/>
          </a:p>
        </p:txBody>
      </p:sp>
      <p:pic>
        <p:nvPicPr>
          <p:cNvPr id="4" name="Рисунок 3" descr="Евграф Васильевич Салтыков. Отец писателя. Миниатюра неизвестного художника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00467"/>
            <a:ext cx="8208911" cy="5180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432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Всеми делами заправляла мать, женщина малограмотная, происходившая из необразованной купеческой семьи, но умная, деятельная, властная. Она держала в строгом повиновении и крепостных крестьян, и мужа, и детей. Все её интересы сосредоточились на хозяйственных приобретениях.</a:t>
            </a:r>
            <a:endParaRPr lang="ru-RU" sz="1800" dirty="0"/>
          </a:p>
        </p:txBody>
      </p:sp>
      <p:pic>
        <p:nvPicPr>
          <p:cNvPr id="4098" name="Picture 2" descr="C:\Users\Asus\Desktop\52_2.jpg_7169340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3" y="1700808"/>
            <a:ext cx="4357718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197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 родительской усадьбе, как и вообще в той  провинциальной помещичьей среде, где прошли первые десять  лет  Салтыкова, будущий писатель видел все ужасы вековой кабалы в их отвратительной наготе.</a:t>
            </a:r>
            <a:endParaRPr lang="ru-RU" sz="1800" dirty="0"/>
          </a:p>
        </p:txBody>
      </p:sp>
      <p:pic>
        <p:nvPicPr>
          <p:cNvPr id="4" name="Picture 2" descr="C:\Users\Asus\Desktop\t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200800" cy="458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489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184" y="260648"/>
            <a:ext cx="7467600" cy="2434282"/>
          </a:xfrm>
        </p:spPr>
        <p:txBody>
          <a:bodyPr>
            <a:noAutofit/>
          </a:bodyPr>
          <a:lstStyle/>
          <a:p>
            <a:r>
              <a:rPr lang="ru-RU" sz="1800" dirty="0" smtClean="0"/>
              <a:t>По принятом в дворянской среде обычаю, начальное образование Салтыков получил дома. В числе его первых наставников были: крепостной живописец, научивший мальчика русской грамоте, местный священник, старшая сестра, а также гувернеры и репетиторы, приглашавшиеся прижимистой матерью за недорогую цену. В десятилетнем возрасте Салтыков поступил в третий класс Московского дворянского института, где в своё время учились Жуковский, Грибоедов, Лермонтов. Через два года Салтыков за отличные успехи был переведён в Царскосельский лицей</a:t>
            </a:r>
            <a:endParaRPr lang="ru-RU" sz="1800" dirty="0"/>
          </a:p>
        </p:txBody>
      </p:sp>
      <p:pic>
        <p:nvPicPr>
          <p:cNvPr id="5122" name="Picture 2" descr="C:\Users\Asus\Desktop\0006-006-Moskovskij-dvorjanskij-instit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8959"/>
            <a:ext cx="6624736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0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49817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В то время лицей был еще полон славой знаменитого воспитанника его – </a:t>
            </a:r>
            <a:br>
              <a:rPr lang="ru-RU" sz="1800" dirty="0" smtClean="0"/>
            </a:br>
            <a:r>
              <a:rPr lang="ru-RU" sz="1800" dirty="0" smtClean="0"/>
              <a:t>А. С. Пушкина. Воспоминание о великом поэте вдохновляло и обязывало: питомцы соревновались за  право быть наследником Пушкина – и влияние литературы в лицее было очень велико. Стихи Салтыкова носили подражательный характер, и сам он не любил вспоминать о них. Но они не были лишены политических достоинств, печатались в журналах и даже давали повод сокурсникам пророчить Салтыкову роль продолжателя Пушкина.</a:t>
            </a:r>
            <a:endParaRPr lang="ru-RU" sz="1800" dirty="0"/>
          </a:p>
        </p:txBody>
      </p:sp>
      <p:pic>
        <p:nvPicPr>
          <p:cNvPr id="6147" name="Picture 3" descr="C:\Users\Asus\Desktop\36d5edf6a1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424336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478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Увлечение литературой выразилось у Салтыкова-лицеиста и в том, что он много читал, проявлял особенный интерес к статьям Белинского, испытывая на себе его влияние.  </a:t>
            </a:r>
            <a:endParaRPr lang="ru-RU" sz="1800" dirty="0"/>
          </a:p>
        </p:txBody>
      </p:sp>
      <p:pic>
        <p:nvPicPr>
          <p:cNvPr id="7171" name="Picture 3" descr="C:\Users\Asus\Desktop\39077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453650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694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166</TotalTime>
  <Words>637</Words>
  <Application>Microsoft Office PowerPoint</Application>
  <PresentationFormat>Экран (4:3)</PresentationFormat>
  <Paragraphs>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Техническая</vt:lpstr>
      <vt:lpstr>Михаил  Евграфович Салтыков - Щедрин </vt:lpstr>
      <vt:lpstr>Среди выдающихся русских писателей XIX века особое место занимает  М. Е. Салтыков, избравший себе литературный псевдоним Н. Щедрин.</vt:lpstr>
      <vt:lpstr>Михаил Евграфович Салтыков родился 15 (27) января 1826 года в селе Спас-Угол Тверской губернии, в богатой помещичьей семье. В отличии от И. С. Тургенева или Л. Н. Толстого, Салтыков не вынес из своего «дворянского гнезда» отрадных впечатлений. Обстановка в его доме была суровой, мрачной, безрадостной.</vt:lpstr>
      <vt:lpstr>Отец писателя, человек образованный, но безвольный, не оказывал заметного влияния на семью.</vt:lpstr>
      <vt:lpstr>Всеми делами заправляла мать, женщина малограмотная, происходившая из необразованной купеческой семьи, но умная, деятельная, властная. Она держала в строгом повиновении и крепостных крестьян, и мужа, и детей. Все её интересы сосредоточились на хозяйственных приобретениях.</vt:lpstr>
      <vt:lpstr>В родительской усадьбе, как и вообще в той  провинциальной помещичьей среде, где прошли первые десять  лет  Салтыкова, будущий писатель видел все ужасы вековой кабалы в их отвратительной наготе.</vt:lpstr>
      <vt:lpstr>По принятом в дворянской среде обычаю, начальное образование Салтыков получил дома. В числе его первых наставников были: крепостной живописец, научивший мальчика русской грамоте, местный священник, старшая сестра, а также гувернеры и репетиторы, приглашавшиеся прижимистой матерью за недорогую цену. В десятилетнем возрасте Салтыков поступил в третий класс Московского дворянского института, где в своё время учились Жуковский, Грибоедов, Лермонтов. Через два года Салтыков за отличные успехи был переведён в Царскосельский лицей</vt:lpstr>
      <vt:lpstr>В то время лицей был еще полон славой знаменитого воспитанника его –  А. С. Пушкина. Воспоминание о великом поэте вдохновляло и обязывало: питомцы соревновались за  право быть наследником Пушкина – и влияние литературы в лицее было очень велико. Стихи Салтыкова носили подражательный характер, и сам он не любил вспоминать о них. Но они не были лишены политических достоинств, печатались в журналах и даже давали повод сокурсникам пророчить Салтыкову роль продолжателя Пушкина.</vt:lpstr>
      <vt:lpstr>Увлечение литературой выразилось у Салтыкова-лицеиста и в том, что он много читал, проявлял особенный интерес к статьям Белинского, испытывая на себе его влияние.  </vt:lpstr>
      <vt:lpstr>«Журналы читались с жадностью, - отмечал Салтыков в автобиографии, - но в особенности сильно было влияние «Отечественных записок», и  в них картинки Белинского»…</vt:lpstr>
      <vt:lpstr>Восьмилетнее пребывание Салтыкова в привилегированных учебных заведениях (1836-1844), помимо того, что в них он получил основательное гуманитарное образование и приобщился к  литературе, имело и ещё одно важное значение для будущей деятельности сатирика. Он в совершенстве познал весь процесс официального воспитания царских сановников, и это ему пригодилось, когда он впоследствии высмеивал их в сатирических образах «помпадуров», «градоначальников», «ташкентцев» и. т. д. После окончания лицея в 1844 году Салтыков становится чиновником военного министерства, но служба его не интересовала.</vt:lpstr>
      <vt:lpstr>В апреле 1848 года Салтыков был сослан на службу в  Вятку.</vt:lpstr>
      <vt:lpstr>      Молодой литератор, страстно отдававшийся передовым идейным исканиям, оказался внезапно выброшенным из столицы в глухой провинциальный город. Резкая смена впечатлений тяжело отразилась на настроениях Салтыкова. Он чувствовал себя несчастным горько жаловался на свою жизнь в грязном обывательском болоте, на отсутствие духовно родственной среды.          Но как впоследствии признался сам Салтыков, продолжавшаяся около восьми лет принудительная служба в Вятке явилась «великой школой жизни». Как человек умный, образованный, деятельный, он быстро выдвинулся на видное место чиновника особых поручений  в губернской администрации. Служба его была связана с постоянными разъездами по отдельным, глухим местам Вятской и соседних губерний. Он всесторонне познал жизнь, быт, психологию разнообразных слоёв населения – чиновничества, купечества, мещанства, крестьян, и это имело большое значение для его литературной деятельности, которая возобновилась в тотчас же после ссылки.</vt:lpstr>
      <vt:lpstr>Возращение в Петербург  стало возможным для Салтыкова в начале 1856 года, когда после смерти Николая I и поражения в Крымской войне самодержавие вынуждало пойти на смягчение политического режима и заявило о согласии отменить крепостное право.</vt:lpstr>
      <vt:lpstr>В 1868 году Салтыков-Щедрин стал месте с Некрасовым возглавили журнал «Отечественных записок»  </vt:lpstr>
      <vt:lpstr>       Салтыков-Щедрин написал  такие произведения  как: «Губернские очерки» ,  «Невинные рассказы», «Сатиры в прозе», «Признаки  времени», «Помпадуры и помпадурши», «История одного города», «Господа ташкентцы», «Дневник провинциала в Петербурге»,  «Благонамеренные речи», «Господа Головлевы», «Господа Молчалины», «Убежище Монрепо», «Круглый год», «Письма к тётеньке», «Современная идиллия», «Пошехонские рассказы», «Сказки», «Пёстрые письма», «Мелочи жизни», «Пошехонская старина».        Последние страницы «Пошехонской старины» написаны слабеющей рукой бойца, умирающего на месте битвы. В марте Салтыков-Щедрин дописал последнюю главу, а 28 апреля (10 мая н. ст. ) 1889 года он скончался.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Евграфович Салтыков</dc:title>
  <dc:creator>Asus</dc:creator>
  <cp:lastModifiedBy>Billy</cp:lastModifiedBy>
  <cp:revision>24</cp:revision>
  <dcterms:created xsi:type="dcterms:W3CDTF">2013-01-18T10:33:35Z</dcterms:created>
  <dcterms:modified xsi:type="dcterms:W3CDTF">2014-11-17T17:00:25Z</dcterms:modified>
</cp:coreProperties>
</file>