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7" r:id="rId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66FF"/>
    <a:srgbClr val="006600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94660"/>
  </p:normalViewPr>
  <p:slideViewPr>
    <p:cSldViewPr>
      <p:cViewPr varScale="1">
        <p:scale>
          <a:sx n="107" d="100"/>
          <a:sy n="107" d="100"/>
        </p:scale>
        <p:origin x="-11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95F84-7961-47EE-8770-7F91D5C7D841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E371A-7C2D-4418-931F-B0C8B3DA2D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4CED6-6073-4992-AA92-6C530EDC4A52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3D536-35F8-47D0-B1EE-4D5C9255F0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68F9F-8160-4758-8C26-334F9FEBD923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E0BEE-A62E-464E-902F-C9796D04D1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C2C15-E693-4F31-B06E-E5EA3F4B70CD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F077F-E38A-4C03-9E9A-96888839C5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17860-7812-4FFD-955C-75493C7D9ACA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A9C9D-34FC-4674-8526-618E61ED6D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DE683-AA27-4498-8659-3B3AEBA1E8B1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21452-8BB8-4E3D-B426-22238C2ADF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72B5B-45EA-4E83-BDCC-B9CED56B67F3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16153-4C93-42DF-BC53-9D5F622AFA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2CB3A-139D-45CC-8B0E-09F1464747DA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9F069-06FD-49F3-A87C-863ECF28F1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AD0E2-DBC4-4783-AACD-4D014E3CA4F6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B28E3-4C3E-4698-919D-1DB147C4CD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176F8-B9AF-4B4F-9636-F7357760EC92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1B975-E37F-426D-BE60-43FB721D82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1F64B-8536-4F83-9C4F-A3A4E71A822D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F1619-3B9C-49AD-A73B-01172F443C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24360D-0237-44D1-A5D0-A144C1555FB7}" type="datetimeFigureOut">
              <a:rPr lang="ru-RU"/>
              <a:pPr>
                <a:defRPr/>
              </a:pPr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0E2CA7-ED75-409A-91D4-652B513330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strips dir="rd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slide" Target="slide2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57422" y="2714620"/>
            <a:ext cx="4714908" cy="1569660"/>
          </a:xfrm>
          <a:prstGeom prst="rect">
            <a:avLst/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cap="all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Times New Roman" pitchFamily="18" charset="0"/>
              </a:rPr>
              <a:t>Что такое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cap="all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Times New Roman" pitchFamily="18" charset="0"/>
              </a:rPr>
              <a:t>         осень?</a:t>
            </a:r>
          </a:p>
        </p:txBody>
      </p:sp>
      <p:pic>
        <p:nvPicPr>
          <p:cNvPr id="3" name="~PP921.WAV">
            <a:hlinkClick r:id="" action="ppaction://media"/>
          </p:cNvPr>
          <p:cNvPicPr>
            <a:picLocks noRot="1" noChangeAspect="1"/>
          </p:cNvPicPr>
          <p:nvPr>
            <a:wavAudioFile r:embed="rId1" name="~PP921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5286380" cy="1200329"/>
          </a:xfrm>
          <a:prstGeom prst="rect">
            <a:avLst/>
          </a:prstGeom>
          <a:blipFill>
            <a:blip r:embed="rId4" cstate="email"/>
            <a:stretch>
              <a:fillRect/>
            </a:stretch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Сентябрь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14942" y="0"/>
            <a:ext cx="3929058" cy="1323439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FF00"/>
                </a:solidFill>
              </a:rPr>
              <a:t>   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В сентябре тепло, как летом,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           И цветы кругом цветут.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        Школьники идут учиться,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            Их уроки в школе ждут.</a:t>
            </a:r>
          </a:p>
        </p:txBody>
      </p:sp>
      <p:pic>
        <p:nvPicPr>
          <p:cNvPr id="1026" name="Picture 2" descr="D:\МАМА\детские презентации\азбука\сент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1538" y="1214422"/>
            <a:ext cx="7008000" cy="525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МАМА\детские презентации\азбука\0_b041_7dd36d8_XL.jpe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142976" y="1214422"/>
            <a:ext cx="7008000" cy="525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D:\МАМА\детские презентации\азбука\1220560271_1220426439_1-sentjabrja-den-znanijj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928662" y="1214422"/>
            <a:ext cx="7317156" cy="529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~PP2528.WAV">
            <a:hlinkClick r:id="" action="ppaction://media"/>
          </p:cNvPr>
          <p:cNvPicPr>
            <a:picLocks noRot="1" noChangeAspect="1"/>
          </p:cNvPicPr>
          <p:nvPr>
            <a:wavAudioFile r:embed="rId1" name="~PP2528.WAV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7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4643438" cy="1200329"/>
          </a:xfrm>
          <a:prstGeom prst="rect">
            <a:avLst/>
          </a:prstGeom>
          <a:blipFill>
            <a:blip r:embed="rId4" cstate="email"/>
            <a:stretch>
              <a:fillRect/>
            </a:stretch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cap="all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Октябрь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43438" y="0"/>
            <a:ext cx="4500562" cy="1323439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         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В октябре желтеют листья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             И багряные леса,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          Листопад украсит землю.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               Ах, какая красота!</a:t>
            </a:r>
          </a:p>
        </p:txBody>
      </p:sp>
      <p:pic>
        <p:nvPicPr>
          <p:cNvPr id="2050" name="Picture 2" descr="D:\МАМА\детские презентации\азбука\119547279247417798b221a9.6470308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1538" y="1285860"/>
            <a:ext cx="6960000" cy="52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D:\МАМА\природа, фото\1121015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71538" y="1285860"/>
            <a:ext cx="7008000" cy="525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D:\МАМА\природа, фото\11210649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071538" y="1285860"/>
            <a:ext cx="6960000" cy="52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~PP3831.WAV">
            <a:hlinkClick r:id="" action="ppaction://media"/>
          </p:cNvPr>
          <p:cNvPicPr>
            <a:picLocks noRot="1" noChangeAspect="1"/>
          </p:cNvPicPr>
          <p:nvPr>
            <a:wavAudioFile r:embed="rId1" name="~PP3831.WAV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7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4143372" cy="1200329"/>
          </a:xfrm>
          <a:prstGeom prst="rect">
            <a:avLst/>
          </a:prstGeom>
          <a:blipFill>
            <a:blip r:embed="rId4" cstate="email"/>
            <a:stretch>
              <a:fillRect/>
            </a:stretch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cap="all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Ноябрь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43372" y="0"/>
            <a:ext cx="5000628" cy="1323439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              В ноябре дождливо, сыро,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                Небо тучами закрыто,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           Лужи, грязь, завяли травы,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                    И тепло уже забыто.</a:t>
            </a:r>
          </a:p>
        </p:txBody>
      </p:sp>
      <p:pic>
        <p:nvPicPr>
          <p:cNvPr id="3074" name="Picture 2" descr="D:\МАМА\детские презентации\азбука\м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1285860"/>
            <a:ext cx="6759900" cy="52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D:\МАМА\детские презентации\азбука\normal_Noyab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38" y="1357298"/>
            <a:ext cx="6975504" cy="52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Управляющая кнопка: далее 6">
            <a:hlinkClick r:id="rId7" action="ppaction://hlinksldjump" highlightClick="1"/>
          </p:cNvPr>
          <p:cNvSpPr/>
          <p:nvPr/>
        </p:nvSpPr>
        <p:spPr>
          <a:xfrm>
            <a:off x="8143875" y="5929313"/>
            <a:ext cx="642938" cy="642937"/>
          </a:xfrm>
          <a:prstGeom prst="actionButtonForwardNex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" name="~PP898.WAV">
            <a:hlinkClick r:id="" action="ppaction://media"/>
          </p:cNvPr>
          <p:cNvPicPr>
            <a:picLocks noRot="1" noChangeAspect="1"/>
          </p:cNvPicPr>
          <p:nvPr>
            <a:wavAudioFile r:embed="rId1" name="~PP898.WAV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661400" y="6375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</TotalTime>
  <Words>81</Words>
  <Application>Microsoft Office PowerPoint</Application>
  <PresentationFormat>Экран (4:3)</PresentationFormat>
  <Paragraphs>17</Paragraphs>
  <Slides>4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Кирилл</dc:creator>
  <cp:lastModifiedBy>imac</cp:lastModifiedBy>
  <cp:revision>85</cp:revision>
  <dcterms:created xsi:type="dcterms:W3CDTF">2009-09-23T15:10:41Z</dcterms:created>
  <dcterms:modified xsi:type="dcterms:W3CDTF">2015-10-20T11:18:45Z</dcterms:modified>
</cp:coreProperties>
</file>