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6347858" cy="701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720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833984"/>
            <a:ext cx="7596336" cy="770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972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71400"/>
            <a:ext cx="8557449" cy="7449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342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"/>
            <a:ext cx="89209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735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651"/>
            <a:ext cx="7776864" cy="687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918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738"/>
            <a:ext cx="5976664" cy="675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298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641"/>
            <a:ext cx="5832648" cy="684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340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840760" cy="696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7786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а</cp:lastModifiedBy>
  <cp:revision>11</cp:revision>
  <dcterms:modified xsi:type="dcterms:W3CDTF">2010-12-01T10:15:48Z</dcterms:modified>
</cp:coreProperties>
</file>