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6" r:id="rId4"/>
    <p:sldId id="259" r:id="rId5"/>
    <p:sldId id="262" r:id="rId6"/>
    <p:sldId id="25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AB72-38BD-4B3D-BD58-FD521886BFA9}" type="datetimeFigureOut">
              <a:rPr lang="ru-RU" smtClean="0"/>
              <a:pPr/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45102-2D94-4259-9E3B-F9882A87D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15.png"/><Relationship Id="rId17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92D050"/>
                </a:solidFill>
                <a:latin typeface="Franklin Gothic Heavy" pitchFamily="34" charset="0"/>
              </a:rPr>
              <a:t>«Какой нарисовать</a:t>
            </a:r>
            <a:br>
              <a:rPr lang="ru-RU" sz="6000" dirty="0" smtClean="0">
                <a:solidFill>
                  <a:srgbClr val="92D050"/>
                </a:solidFill>
                <a:latin typeface="Franklin Gothic Heavy" pitchFamily="34" charset="0"/>
              </a:rPr>
            </a:br>
            <a:r>
              <a:rPr lang="ru-RU" sz="6000" dirty="0" smtClean="0">
                <a:solidFill>
                  <a:srgbClr val="92D050"/>
                </a:solidFill>
                <a:latin typeface="Franklin Gothic Heavy" pitchFamily="34" charset="0"/>
              </a:rPr>
              <a:t>натюрморт?»</a:t>
            </a:r>
            <a:br>
              <a:rPr lang="ru-RU" sz="6000" dirty="0" smtClean="0">
                <a:solidFill>
                  <a:srgbClr val="92D050"/>
                </a:solidFill>
                <a:latin typeface="Franklin Gothic Heavy" pitchFamily="34" charset="0"/>
              </a:rPr>
            </a:br>
            <a:r>
              <a:rPr lang="ru-RU" sz="6000" dirty="0" smtClean="0">
                <a:solidFill>
                  <a:srgbClr val="92D050"/>
                </a:solidFill>
                <a:latin typeface="Franklin Gothic Heavy" pitchFamily="34" charset="0"/>
              </a:rPr>
              <a:t>1 часть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Задания по ИЗО для учащихся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6 классов 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933056"/>
            <a:ext cx="4280520" cy="144016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Антипова Т. Б. - преподаватель изобразительного искусства 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ГБОУ СОШ №2 г. Сызрани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://i47.tinypic.com/2a930x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858264"/>
            <a:ext cx="2304256" cy="2805181"/>
          </a:xfrm>
          <a:prstGeom prst="rect">
            <a:avLst/>
          </a:prstGeom>
          <a:noFill/>
        </p:spPr>
      </p:pic>
      <p:pic>
        <p:nvPicPr>
          <p:cNvPr id="1028" name="Picture 4" descr="http://aeae88.narod.ru/marhi/maf-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22677" y="3645024"/>
            <a:ext cx="2133291" cy="3068105"/>
          </a:xfrm>
          <a:prstGeom prst="rect">
            <a:avLst/>
          </a:prstGeom>
          <a:noFill/>
        </p:spPr>
      </p:pic>
      <p:pic>
        <p:nvPicPr>
          <p:cNvPr id="1030" name="Picture 6" descr="http://galina.mstm.ru/usrdata/upload/maxsz/natyurmort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8344" y="1052737"/>
            <a:ext cx="1296143" cy="1562206"/>
          </a:xfrm>
          <a:prstGeom prst="rect">
            <a:avLst/>
          </a:prstGeom>
          <a:noFill/>
        </p:spPr>
      </p:pic>
      <p:pic>
        <p:nvPicPr>
          <p:cNvPr id="1032" name="Picture 8" descr="http://img-fotki.yandex.ru/get/6107/30234476.a/0_77f8b_c684ddd1_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124744"/>
            <a:ext cx="1728193" cy="1392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Здравствуй, юный художник!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Чтобы нарисовать натюрморт его надо составить из предметов.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1 части  ты познакомишься как составлять натюрморт.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284984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Задание 1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Рассмотри следующий слайд и распредели предметы на группы.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Это тебе надо для твоего натюрморта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60648"/>
            <a:ext cx="4621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Нас окружают разные вещи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2119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СТАРЫЕ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НЕНУЖНЫЕ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052736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НОВЫЕ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СУПЕРСКИЕ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СТИЛЬНЫЕ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124744"/>
            <a:ext cx="266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АНТИКВАРНЫЕ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://img-fotki.yandex.ru/get/5907/tan-gavri.58/0_6742f_634ef2fa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9" y="1772816"/>
            <a:ext cx="864096" cy="847200"/>
          </a:xfrm>
          <a:prstGeom prst="rect">
            <a:avLst/>
          </a:prstGeom>
          <a:noFill/>
        </p:spPr>
      </p:pic>
      <p:pic>
        <p:nvPicPr>
          <p:cNvPr id="16388" name="Picture 4" descr="http://dlya-dushi-333.ru/wp-content/uploads/2014/07/1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85670">
            <a:off x="550793" y="2581539"/>
            <a:ext cx="1638944" cy="2446185"/>
          </a:xfrm>
          <a:prstGeom prst="rect">
            <a:avLst/>
          </a:prstGeom>
          <a:noFill/>
        </p:spPr>
      </p:pic>
      <p:pic>
        <p:nvPicPr>
          <p:cNvPr id="16390" name="Picture 6" descr="http://www.playcast.ru/uploads/2014/11/11/105882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721556">
            <a:off x="7550502" y="2484227"/>
            <a:ext cx="741198" cy="1347632"/>
          </a:xfrm>
          <a:prstGeom prst="rect">
            <a:avLst/>
          </a:prstGeom>
          <a:noFill/>
        </p:spPr>
      </p:pic>
      <p:pic>
        <p:nvPicPr>
          <p:cNvPr id="16392" name="Picture 8" descr="http://img1.liveinternet.ru/images/attach/c/5/87/950/87950155_Lau_WhenComesANewSeason_El__19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85632">
            <a:off x="3646188" y="5003444"/>
            <a:ext cx="971792" cy="1568782"/>
          </a:xfrm>
          <a:prstGeom prst="rect">
            <a:avLst/>
          </a:prstGeom>
          <a:noFill/>
        </p:spPr>
      </p:pic>
      <p:pic>
        <p:nvPicPr>
          <p:cNvPr id="16394" name="Picture 10" descr="http://abload.de/img/flatcastsonsuzadek-ie1fjk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2996952"/>
            <a:ext cx="913534" cy="1224136"/>
          </a:xfrm>
          <a:prstGeom prst="rect">
            <a:avLst/>
          </a:prstGeom>
          <a:noFill/>
        </p:spPr>
      </p:pic>
      <p:pic>
        <p:nvPicPr>
          <p:cNvPr id="16396" name="Picture 12" descr="http://abload.de/img/umbrella_png_nisanboaq4up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64088" y="1844824"/>
            <a:ext cx="1275341" cy="1234201"/>
          </a:xfrm>
          <a:prstGeom prst="rect">
            <a:avLst/>
          </a:prstGeom>
          <a:noFill/>
        </p:spPr>
      </p:pic>
      <p:pic>
        <p:nvPicPr>
          <p:cNvPr id="16398" name="Picture 14" descr="http://img-fotki.yandex.ru/get/6304/139440740.11/0_68151_b7b18e61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276872"/>
            <a:ext cx="936104" cy="748883"/>
          </a:xfrm>
          <a:prstGeom prst="rect">
            <a:avLst/>
          </a:prstGeom>
          <a:noFill/>
        </p:spPr>
      </p:pic>
      <p:pic>
        <p:nvPicPr>
          <p:cNvPr id="16400" name="Picture 16" descr="http://img-fotki.yandex.ru/get/5107/200418627.6/0_107273_9f8b6e66_ori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99992" y="5013176"/>
            <a:ext cx="1939182" cy="1656184"/>
          </a:xfrm>
          <a:prstGeom prst="rect">
            <a:avLst/>
          </a:prstGeom>
          <a:noFill/>
        </p:spPr>
      </p:pic>
      <p:pic>
        <p:nvPicPr>
          <p:cNvPr id="16402" name="Picture 18" descr="http://img-fotki.yandex.ru/get/9060/198555751.46f/0_edc76_45a684d2_XL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79911" y="1556793"/>
            <a:ext cx="1152128" cy="1152128"/>
          </a:xfrm>
          <a:prstGeom prst="rect">
            <a:avLst/>
          </a:prstGeom>
          <a:noFill/>
        </p:spPr>
      </p:pic>
      <p:pic>
        <p:nvPicPr>
          <p:cNvPr id="16406" name="Picture 22" descr="http://img1.liveinternet.ru/images/attach/c/6/91/181/91181033_saskia_incandescence__71_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528" y="5013176"/>
            <a:ext cx="1379716" cy="1080120"/>
          </a:xfrm>
          <a:prstGeom prst="rect">
            <a:avLst/>
          </a:prstGeom>
          <a:noFill/>
        </p:spPr>
      </p:pic>
      <p:pic>
        <p:nvPicPr>
          <p:cNvPr id="16408" name="Picture 24" descr="http://s5.postimg.org/46e9g6pwn/image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835696" y="4365104"/>
            <a:ext cx="1656184" cy="1715333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1331640" y="764704"/>
            <a:ext cx="936104" cy="360040"/>
          </a:xfrm>
          <a:prstGeom prst="straightConnector1">
            <a:avLst/>
          </a:prstGeom>
          <a:ln w="603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211960" y="836712"/>
            <a:ext cx="0" cy="432048"/>
          </a:xfrm>
          <a:prstGeom prst="straightConnector1">
            <a:avLst/>
          </a:prstGeom>
          <a:ln w="603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444208" y="764704"/>
            <a:ext cx="1008112" cy="288032"/>
          </a:xfrm>
          <a:prstGeom prst="straightConnector1">
            <a:avLst/>
          </a:prstGeom>
          <a:ln w="603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0" name="Picture 26" descr="http://www.playcast.ru/uploads/2015/06/03/1384513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868144" y="3140968"/>
            <a:ext cx="1296144" cy="1725316"/>
          </a:xfrm>
          <a:prstGeom prst="rect">
            <a:avLst/>
          </a:prstGeom>
          <a:noFill/>
        </p:spPr>
      </p:pic>
      <p:pic>
        <p:nvPicPr>
          <p:cNvPr id="16412" name="Picture 28" descr="http://img-fotki.yandex.ru/get/6510/16969765.79/0_69c8c_547ab63d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21904" y="5301208"/>
            <a:ext cx="2085742" cy="1235113"/>
          </a:xfrm>
          <a:prstGeom prst="rect">
            <a:avLst/>
          </a:prstGeom>
          <a:noFill/>
        </p:spPr>
      </p:pic>
      <p:pic>
        <p:nvPicPr>
          <p:cNvPr id="16414" name="Picture 30" descr="http://alladdons.ru/img/picture/Aug/18/8c8a2ecf2063fe376995da7231f250f0/2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241610" y="3429000"/>
            <a:ext cx="1266493" cy="1211084"/>
          </a:xfrm>
          <a:prstGeom prst="rect">
            <a:avLst/>
          </a:prstGeom>
          <a:noFill/>
        </p:spPr>
      </p:pic>
      <p:pic>
        <p:nvPicPr>
          <p:cNvPr id="16416" name="Picture 32" descr="http://s1.pic4you.ru/allimage/y2012/09-22/12216/2465729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059832" y="2996952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204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Подсказка</a:t>
            </a: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Натюрмо́рт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hlinkClick r:id="rId2" tooltip="Французский язык"/>
              </a:rPr>
              <a:t>фр.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</a:rPr>
              <a:t>nature morte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 — «мёртвая природа») —это изображение неодушевлённых предметов в изобразительном искусстве.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 этих натюрмортах предметы собраны по теме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«Музыка»                                    «Фрукты»</a:t>
            </a: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3" name="Picture 1" descr="Натюрморт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4005064"/>
            <a:ext cx="3744416" cy="250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Натюрморт1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861048"/>
            <a:ext cx="2304256" cy="285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5907/tan-gavri.58/0_6742f_634ef2fa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349217"/>
            <a:ext cx="1296143" cy="1270799"/>
          </a:xfrm>
          <a:prstGeom prst="rect">
            <a:avLst/>
          </a:prstGeom>
          <a:noFill/>
        </p:spPr>
      </p:pic>
      <p:pic>
        <p:nvPicPr>
          <p:cNvPr id="16388" name="Picture 4" descr="http://dlya-dushi-333.ru/wp-content/uploads/2014/07/1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085670">
            <a:off x="550793" y="2581539"/>
            <a:ext cx="1638944" cy="2446185"/>
          </a:xfrm>
          <a:prstGeom prst="rect">
            <a:avLst/>
          </a:prstGeom>
          <a:noFill/>
        </p:spPr>
      </p:pic>
      <p:pic>
        <p:nvPicPr>
          <p:cNvPr id="16390" name="Picture 6" descr="http://www.playcast.ru/uploads/2014/11/11/105882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721556">
            <a:off x="7590719" y="2540023"/>
            <a:ext cx="1165807" cy="2119648"/>
          </a:xfrm>
          <a:prstGeom prst="rect">
            <a:avLst/>
          </a:prstGeom>
          <a:noFill/>
        </p:spPr>
      </p:pic>
      <p:pic>
        <p:nvPicPr>
          <p:cNvPr id="16392" name="Picture 8" descr="http://img1.liveinternet.ru/images/attach/c/5/87/950/87950155_Lau_WhenComesANewSeason_El__19_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85632">
            <a:off x="3646188" y="5003444"/>
            <a:ext cx="971792" cy="1568782"/>
          </a:xfrm>
          <a:prstGeom prst="rect">
            <a:avLst/>
          </a:prstGeom>
          <a:noFill/>
        </p:spPr>
      </p:pic>
      <p:pic>
        <p:nvPicPr>
          <p:cNvPr id="16394" name="Picture 10" descr="http://abload.de/img/flatcastsonsuzadek-ie1fjk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2996952"/>
            <a:ext cx="913534" cy="1224136"/>
          </a:xfrm>
          <a:prstGeom prst="rect">
            <a:avLst/>
          </a:prstGeom>
          <a:noFill/>
        </p:spPr>
      </p:pic>
      <p:pic>
        <p:nvPicPr>
          <p:cNvPr id="16396" name="Picture 12" descr="http://abload.de/img/umbrella_png_nisanboaq4up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64088" y="1124744"/>
            <a:ext cx="2019424" cy="1954281"/>
          </a:xfrm>
          <a:prstGeom prst="rect">
            <a:avLst/>
          </a:prstGeom>
          <a:noFill/>
        </p:spPr>
      </p:pic>
      <p:pic>
        <p:nvPicPr>
          <p:cNvPr id="16398" name="Picture 14" descr="http://img-fotki.yandex.ru/get/6304/139440740.11/0_68151_b7b18e61_X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1412776"/>
            <a:ext cx="1440160" cy="1152128"/>
          </a:xfrm>
          <a:prstGeom prst="rect">
            <a:avLst/>
          </a:prstGeom>
          <a:noFill/>
        </p:spPr>
      </p:pic>
      <p:pic>
        <p:nvPicPr>
          <p:cNvPr id="16400" name="Picture 16" descr="http://img-fotki.yandex.ru/get/5107/200418627.6/0_107273_9f8b6e66_ori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99992" y="5013176"/>
            <a:ext cx="1939182" cy="1656184"/>
          </a:xfrm>
          <a:prstGeom prst="rect">
            <a:avLst/>
          </a:prstGeom>
          <a:noFill/>
        </p:spPr>
      </p:pic>
      <p:pic>
        <p:nvPicPr>
          <p:cNvPr id="16402" name="Picture 18" descr="http://img-fotki.yandex.ru/get/9060/198555751.46f/0_edc76_45a684d2_XL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39952" y="1772816"/>
            <a:ext cx="1296145" cy="1296145"/>
          </a:xfrm>
          <a:prstGeom prst="rect">
            <a:avLst/>
          </a:prstGeom>
          <a:noFill/>
        </p:spPr>
      </p:pic>
      <p:pic>
        <p:nvPicPr>
          <p:cNvPr id="16406" name="Picture 22" descr="http://img1.liveinternet.ru/images/attach/c/6/91/181/91181033_saskia_incandescence__71_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528" y="5013176"/>
            <a:ext cx="1379716" cy="1080120"/>
          </a:xfrm>
          <a:prstGeom prst="rect">
            <a:avLst/>
          </a:prstGeom>
          <a:noFill/>
        </p:spPr>
      </p:pic>
      <p:pic>
        <p:nvPicPr>
          <p:cNvPr id="16408" name="Picture 24" descr="http://s5.postimg.org/46e9g6pwn/image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835696" y="4365104"/>
            <a:ext cx="1656184" cy="1715333"/>
          </a:xfrm>
          <a:prstGeom prst="rect">
            <a:avLst/>
          </a:prstGeom>
          <a:noFill/>
        </p:spPr>
      </p:pic>
      <p:pic>
        <p:nvPicPr>
          <p:cNvPr id="16410" name="Picture 26" descr="http://www.playcast.ru/uploads/2015/06/03/1384513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08104" y="2661714"/>
            <a:ext cx="1656184" cy="2204570"/>
          </a:xfrm>
          <a:prstGeom prst="rect">
            <a:avLst/>
          </a:prstGeom>
          <a:noFill/>
        </p:spPr>
      </p:pic>
      <p:pic>
        <p:nvPicPr>
          <p:cNvPr id="16412" name="Picture 28" descr="http://img-fotki.yandex.ru/get/6510/16969765.79/0_69c8c_547ab63d_orig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236296" y="5373216"/>
            <a:ext cx="1599341" cy="947081"/>
          </a:xfrm>
          <a:prstGeom prst="rect">
            <a:avLst/>
          </a:prstGeom>
          <a:noFill/>
        </p:spPr>
      </p:pic>
      <p:pic>
        <p:nvPicPr>
          <p:cNvPr id="16414" name="Picture 30" descr="http://alladdons.ru/img/picture/Aug/18/8c8a2ecf2063fe376995da7231f250f0/2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241610" y="3429000"/>
            <a:ext cx="1266493" cy="1211084"/>
          </a:xfrm>
          <a:prstGeom prst="rect">
            <a:avLst/>
          </a:prstGeom>
          <a:noFill/>
        </p:spPr>
      </p:pic>
      <p:pic>
        <p:nvPicPr>
          <p:cNvPr id="16416" name="Picture 32" descr="http://s1.pic4you.ru/allimage/y2012/09-22/12216/246572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59832" y="2852936"/>
            <a:ext cx="1224136" cy="1224136"/>
          </a:xfrm>
          <a:prstGeom prst="rect">
            <a:avLst/>
          </a:prstGeom>
          <a:noFill/>
        </p:spPr>
      </p:pic>
      <p:pic>
        <p:nvPicPr>
          <p:cNvPr id="24" name="Picture 8" descr="http://img1.liveinternet.ru/images/attach/c/5/87/950/87950155_Lau_WhenComesANewSeason_El__19_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3053048">
            <a:off x="823362" y="967911"/>
            <a:ext cx="1457673" cy="235314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95536" y="260648"/>
            <a:ext cx="7864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ыбери из предметов 5 или 3 штуки которые по теме «Крестьянский завтрак»</a:t>
            </a:r>
          </a:p>
          <a:p>
            <a:r>
              <a:rPr lang="ru-RU" dirty="0" smtClean="0"/>
              <a:t> или «Стол купчихи».</a:t>
            </a:r>
          </a:p>
          <a:p>
            <a:r>
              <a:rPr lang="ru-RU" dirty="0" smtClean="0"/>
              <a:t>Скопируй их на следующий слайд.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3816424" cy="47705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Подсказка тебе поможет. </a:t>
            </a:r>
            <a:r>
              <a:rPr lang="ru-RU" sz="2400" b="1" dirty="0" smtClean="0">
                <a:solidFill>
                  <a:srgbClr val="00B050"/>
                </a:solidFill>
              </a:rPr>
              <a:t>Ты выбрал предметы?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Копируй их сюда.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Составь из них натюрморт.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Двигай картинки, поворачивай – так ты составишь свой натюрморт.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Сам процесс составления называется </a:t>
            </a:r>
            <a:r>
              <a:rPr lang="ru-RU" sz="4000" b="1" dirty="0" smtClean="0">
                <a:solidFill>
                  <a:srgbClr val="FF0000"/>
                </a:solidFill>
              </a:rPr>
              <a:t>композицией.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32656"/>
            <a:ext cx="4907754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 натюрморте предметы должны быть </a:t>
            </a:r>
          </a:p>
          <a:p>
            <a:r>
              <a:rPr lang="ru-RU" dirty="0"/>
              <a:t>п</a:t>
            </a:r>
            <a:r>
              <a:rPr lang="ru-RU" dirty="0" smtClean="0"/>
              <a:t>о размерам разные:</a:t>
            </a:r>
          </a:p>
          <a:p>
            <a:r>
              <a:rPr lang="ru-RU" dirty="0" smtClean="0"/>
              <a:t> БОЛЬШОЙ, средний, маленький, одинаковые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0648"/>
            <a:ext cx="81748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Домашнее задание</a:t>
            </a:r>
          </a:p>
          <a:p>
            <a:r>
              <a:rPr lang="ru-RU" sz="2400" b="1" dirty="0" smtClean="0"/>
              <a:t>Составь из своих настоящих предметов натюрморт: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00B050"/>
                </a:solidFill>
              </a:rPr>
              <a:t>«Дары осени»,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«Спортивный  (с спортивными предметами)»,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00B050"/>
                </a:solidFill>
              </a:rPr>
              <a:t>«Детский (с игрушками)»,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 </a:t>
            </a:r>
            <a:r>
              <a:rPr lang="ru-RU" sz="2400" b="1" dirty="0" smtClean="0"/>
              <a:t>   «Пасхальный»,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   «Столярный  (с инструментами столяра)»,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 </a:t>
            </a:r>
            <a:r>
              <a:rPr lang="ru-RU" sz="2400" b="1" dirty="0" smtClean="0"/>
              <a:t>   «Дары леса»,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  «Строительный  (с кирпичами, мастерком, ведром и т.д.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221088"/>
            <a:ext cx="6522555" cy="83099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До  встречи  во  2  части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216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«Какой нарисовать натюрморт?» 1 часть Задания по ИЗО для учащихся  6 классов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«Композиция» Задания по ИЗО для учащихся  6 классов</dc:title>
  <dc:creator>маманчик</dc:creator>
  <cp:lastModifiedBy>маманчик</cp:lastModifiedBy>
  <cp:revision>32</cp:revision>
  <dcterms:created xsi:type="dcterms:W3CDTF">2015-10-11T12:02:16Z</dcterms:created>
  <dcterms:modified xsi:type="dcterms:W3CDTF">2015-10-11T17:04:46Z</dcterms:modified>
</cp:coreProperties>
</file>