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5" r:id="rId9"/>
    <p:sldId id="264" r:id="rId10"/>
    <p:sldId id="26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AFE6F-63C4-4976-A4C4-A1E5720301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3FBE7-3B11-47D6-9424-245A732AC6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0C2A5-451B-419C-B353-57AEB1CF33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F1370-092E-47B1-BEB1-D354B2E618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21A0C-5430-4539-A7E2-58CB505280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4098B-05DF-4DA6-8D0F-FF3BA711A0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28A95-233F-447E-8398-25091CC4BC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E8486-0DDC-4925-ABD3-8DA4DB7F38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86C58-AA94-4882-816C-DF7B59E76D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20166-BA20-4E08-A6AE-9A38D00CD3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731CC-6A36-40E0-9B71-3D91A07FF2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8216755-5FD1-42EE-A3CC-1C632B757FF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08050"/>
            <a:ext cx="8064500" cy="1584325"/>
          </a:xfrm>
        </p:spPr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Форматирование текста в текстовом редакторе </a:t>
            </a:r>
            <a:r>
              <a:rPr lang="en-US" sz="4000" b="1">
                <a:solidFill>
                  <a:schemeClr val="accent2"/>
                </a:solidFill>
              </a:rPr>
              <a:t>MS Word.</a:t>
            </a:r>
            <a:endParaRPr lang="ru-RU" sz="4000" b="1">
              <a:solidFill>
                <a:schemeClr val="accent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349500"/>
            <a:ext cx="7920037" cy="295275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ru-RU" sz="2400" b="1" i="1" u="sng"/>
              <a:t>Цель:</a:t>
            </a:r>
            <a:endParaRPr lang="ru-RU" sz="2400"/>
          </a:p>
          <a:p>
            <a:pPr algn="l">
              <a:lnSpc>
                <a:spcPct val="90000"/>
              </a:lnSpc>
            </a:pPr>
            <a:r>
              <a:rPr lang="ru-RU" sz="2400"/>
              <a:t>- познакомит с понятием форматирование текста, обучить основным приемам работы в текстовыми редакторами по форматированию текста.</a:t>
            </a:r>
          </a:p>
          <a:p>
            <a:pPr algn="l">
              <a:lnSpc>
                <a:spcPct val="90000"/>
              </a:lnSpc>
            </a:pPr>
            <a:r>
              <a:rPr lang="ru-RU" sz="2400"/>
              <a:t>- развитие навыков работы на ПК, произвольного внимания и памяти.</a:t>
            </a:r>
          </a:p>
          <a:p>
            <a:pPr algn="l">
              <a:lnSpc>
                <a:spcPct val="90000"/>
              </a:lnSpc>
            </a:pPr>
            <a:r>
              <a:rPr lang="ru-RU" sz="2400"/>
              <a:t>- формирования самостоятельности, чувство ответственности.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12875"/>
            <a:ext cx="8229600" cy="561975"/>
          </a:xfrm>
        </p:spPr>
        <p:txBody>
          <a:bodyPr/>
          <a:lstStyle/>
          <a:p>
            <a:r>
              <a:rPr lang="ru-RU" sz="3600" b="1">
                <a:solidFill>
                  <a:schemeClr val="accent2"/>
                </a:solidFill>
              </a:rPr>
              <a:t>Ответьте на вопросы: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362950" cy="4032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3600" i="1"/>
              <a:t>Что понимают под форматированием текста?</a:t>
            </a:r>
          </a:p>
          <a:p>
            <a:pPr>
              <a:lnSpc>
                <a:spcPct val="90000"/>
              </a:lnSpc>
            </a:pPr>
            <a:r>
              <a:rPr lang="ru-RU" sz="3600" i="1"/>
              <a:t>Какие действия относят к форматированию текста?</a:t>
            </a:r>
          </a:p>
          <a:p>
            <a:pPr>
              <a:lnSpc>
                <a:spcPct val="90000"/>
              </a:lnSpc>
            </a:pPr>
            <a:r>
              <a:rPr lang="ru-RU" sz="3600" i="1"/>
              <a:t>Какие действия необходимо выполнить при форматировании текста?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268413"/>
            <a:ext cx="8208963" cy="2016125"/>
          </a:xfrm>
        </p:spPr>
        <p:txBody>
          <a:bodyPr/>
          <a:lstStyle/>
          <a:p>
            <a:pPr algn="l"/>
            <a:r>
              <a:rPr lang="ru-RU" sz="3200" b="1">
                <a:solidFill>
                  <a:srgbClr val="CC0000"/>
                </a:solidFill>
              </a:rPr>
              <a:t>Форматирование текста</a:t>
            </a:r>
            <a:r>
              <a:rPr lang="ru-RU" sz="3200" b="1"/>
              <a:t> – </a:t>
            </a:r>
            <a:r>
              <a:rPr lang="ru-RU" sz="3200"/>
              <a:t>оформление по каким либо правилам различных участков текста, при этом изменяется не сам текст, а его внешний вид.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3284538"/>
            <a:ext cx="8229600" cy="6477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Способы форматирования текста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42988" y="4724400"/>
            <a:ext cx="2808287" cy="1009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прямое </a:t>
            </a:r>
          </a:p>
          <a:p>
            <a:pPr algn="ctr"/>
            <a:r>
              <a:rPr lang="ru-RU" sz="2400" b="1"/>
              <a:t>форматирование 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219700" y="4724400"/>
            <a:ext cx="2808288" cy="1009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Стилевое</a:t>
            </a:r>
          </a:p>
          <a:p>
            <a:pPr algn="ctr"/>
            <a:r>
              <a:rPr lang="ru-RU"/>
              <a:t> </a:t>
            </a:r>
            <a:r>
              <a:rPr lang="ru-RU" sz="2400" b="1"/>
              <a:t>форматирование</a:t>
            </a:r>
            <a:r>
              <a:rPr lang="ru-RU"/>
              <a:t> 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011863" y="3789363"/>
            <a:ext cx="64770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H="1">
            <a:off x="2555875" y="3716338"/>
            <a:ext cx="792163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6" grpId="0" animBg="1"/>
      <p:bldP spid="3077" grpId="0" animBg="1"/>
      <p:bldP spid="3078" grpId="0" animBg="1"/>
      <p:bldP spid="30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464050"/>
          </a:xfrm>
        </p:spPr>
        <p:txBody>
          <a:bodyPr/>
          <a:lstStyle/>
          <a:p>
            <a:r>
              <a:rPr lang="ru-RU" sz="2800"/>
              <a:t>Цвет символа,</a:t>
            </a:r>
          </a:p>
          <a:p>
            <a:r>
              <a:rPr lang="ru-RU" sz="2800"/>
              <a:t>Вид символа:</a:t>
            </a:r>
          </a:p>
          <a:p>
            <a:pPr lvl="2">
              <a:buFontTx/>
              <a:buChar char="-"/>
            </a:pPr>
            <a:r>
              <a:rPr lang="ru-RU" i="1"/>
              <a:t>верхний, </a:t>
            </a:r>
          </a:p>
          <a:p>
            <a:pPr lvl="2">
              <a:buFontTx/>
              <a:buChar char="-"/>
            </a:pPr>
            <a:r>
              <a:rPr lang="ru-RU" i="1"/>
              <a:t>нижний индекс, </a:t>
            </a:r>
          </a:p>
          <a:p>
            <a:pPr lvl="2">
              <a:buFontTx/>
              <a:buChar char="-"/>
            </a:pPr>
            <a:r>
              <a:rPr lang="ru-RU" i="1"/>
              <a:t>зачеркивание</a:t>
            </a:r>
          </a:p>
          <a:p>
            <a:r>
              <a:rPr lang="ru-RU" sz="2800"/>
              <a:t>Расстояние между символами:</a:t>
            </a:r>
          </a:p>
          <a:p>
            <a:pPr lvl="2"/>
            <a:r>
              <a:rPr lang="ru-RU" i="1"/>
              <a:t>Разряженный,</a:t>
            </a:r>
          </a:p>
          <a:p>
            <a:pPr lvl="2"/>
            <a:r>
              <a:rPr lang="ru-RU" i="1"/>
              <a:t>Уплотнённый,</a:t>
            </a:r>
          </a:p>
          <a:p>
            <a:r>
              <a:rPr lang="ru-RU" sz="2800"/>
              <a:t>Размер символа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268413"/>
            <a:ext cx="8229600" cy="706437"/>
          </a:xfrm>
          <a:noFill/>
          <a:ln/>
        </p:spPr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Работа с символами.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777875"/>
          </a:xfrm>
        </p:spPr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Работа со шрифтами.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700213"/>
            <a:ext cx="7920038" cy="936625"/>
          </a:xfrm>
        </p:spPr>
        <p:txBody>
          <a:bodyPr/>
          <a:lstStyle/>
          <a:p>
            <a:pPr>
              <a:buFontTx/>
              <a:buNone/>
            </a:pPr>
            <a:r>
              <a:rPr lang="ru-RU" sz="2400"/>
              <a:t>Шрифт – это набор символов определённого </a:t>
            </a:r>
          </a:p>
          <a:p>
            <a:pPr>
              <a:buFontTx/>
              <a:buNone/>
            </a:pPr>
            <a:r>
              <a:rPr lang="ru-RU" sz="2400"/>
              <a:t>                 рисунка.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2708275"/>
            <a:ext cx="8218487" cy="3889375"/>
          </a:xfrm>
        </p:spPr>
        <p:txBody>
          <a:bodyPr/>
          <a:lstStyle/>
          <a:p>
            <a:r>
              <a:rPr lang="ru-RU" sz="2400"/>
              <a:t>Типы:</a:t>
            </a:r>
          </a:p>
          <a:p>
            <a:pPr lvl="2"/>
            <a:r>
              <a:rPr lang="ru-RU" i="1"/>
              <a:t>растровые и векторные,</a:t>
            </a:r>
          </a:p>
          <a:p>
            <a:pPr lvl="2"/>
            <a:r>
              <a:rPr lang="ru-RU" i="1"/>
              <a:t>пропорциональные и непропорциональные, </a:t>
            </a:r>
          </a:p>
          <a:p>
            <a:pPr lvl="2"/>
            <a:r>
              <a:rPr lang="ru-RU" i="1"/>
              <a:t>рубленные и с засечками.</a:t>
            </a:r>
          </a:p>
          <a:p>
            <a:r>
              <a:rPr lang="ru-RU" sz="2400"/>
              <a:t>Начертания: </a:t>
            </a:r>
          </a:p>
          <a:p>
            <a:pPr lvl="2"/>
            <a:r>
              <a:rPr lang="ru-RU" i="1"/>
              <a:t>прямой,</a:t>
            </a:r>
          </a:p>
          <a:p>
            <a:pPr lvl="2"/>
            <a:r>
              <a:rPr lang="ru-RU" i="1"/>
              <a:t>полужирный,</a:t>
            </a:r>
          </a:p>
          <a:p>
            <a:pPr lvl="2"/>
            <a:r>
              <a:rPr lang="ru-RU" i="1"/>
              <a:t>подчеркнутый,</a:t>
            </a:r>
          </a:p>
          <a:p>
            <a:pPr lvl="2"/>
            <a:r>
              <a:rPr lang="ru-RU" i="1"/>
              <a:t>курсив.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3284538"/>
            <a:ext cx="8893175" cy="1152525"/>
          </a:xfrm>
        </p:spPr>
        <p:txBody>
          <a:bodyPr/>
          <a:lstStyle/>
          <a:p>
            <a:r>
              <a:rPr lang="ru-RU" sz="3600" b="1">
                <a:solidFill>
                  <a:schemeClr val="accent2"/>
                </a:solidFill>
              </a:rPr>
              <a:t>Форматирование текста с помощью панели форматирования</a:t>
            </a:r>
            <a:r>
              <a:rPr lang="ru-RU" sz="3200" b="1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2771775" y="620713"/>
            <a:ext cx="647700" cy="36036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23850" y="1557338"/>
            <a:ext cx="2087563" cy="719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Типы шрифтов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258888" y="2492375"/>
            <a:ext cx="2232025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Размер символа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771775" y="1557338"/>
            <a:ext cx="2663825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Начертание шрифтов 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4500563" y="2492375"/>
            <a:ext cx="2087562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Цвет символов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516688" y="1700213"/>
            <a:ext cx="1944687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Вид символа</a:t>
            </a: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1547813" y="981075"/>
            <a:ext cx="3603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 flipV="1">
            <a:off x="3132138" y="981075"/>
            <a:ext cx="3603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2484438" y="981075"/>
            <a:ext cx="71437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 flipV="1">
            <a:off x="4859338" y="908050"/>
            <a:ext cx="122555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 flipV="1">
            <a:off x="5435600" y="836613"/>
            <a:ext cx="144145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5003800" y="620713"/>
            <a:ext cx="503238" cy="36036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179388" y="4652963"/>
            <a:ext cx="8675687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000" i="1"/>
              <a:t>Алгоритм форматирования текста через панель форматирования.</a:t>
            </a:r>
            <a:endParaRPr lang="ru-RU" sz="2000"/>
          </a:p>
          <a:p>
            <a:r>
              <a:rPr lang="ru-RU" sz="2400"/>
              <a:t>1. Выделить слово или группу слов.</a:t>
            </a:r>
          </a:p>
          <a:p>
            <a:r>
              <a:rPr lang="ru-RU" sz="2400"/>
              <a:t>2. Произвести необходимые установки, используя кнопки Панели форматирования 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981075"/>
            <a:ext cx="8229600" cy="1143000"/>
          </a:xfrm>
        </p:spPr>
        <p:txBody>
          <a:bodyPr/>
          <a:lstStyle/>
          <a:p>
            <a:r>
              <a:rPr lang="ru-RU" sz="3200" b="1">
                <a:solidFill>
                  <a:schemeClr val="accent2"/>
                </a:solidFill>
              </a:rPr>
              <a:t>Форматирование текста через диалоговое окно Формат|Шрифт.</a:t>
            </a:r>
            <a:r>
              <a:rPr lang="ru-RU" sz="320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8263" y="2205038"/>
            <a:ext cx="3816350" cy="3960812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000" i="1"/>
              <a:t>    </a:t>
            </a:r>
            <a:r>
              <a:rPr lang="ru-RU" sz="1800" i="1"/>
              <a:t>Алгоритм форматирования текста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1. Выделить слово или группу слов.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2. Произвести необходимые установки, используя кнопки Панели форматирования (последняя может быть настроена пользователем с учетом его потребностей через Сервис|Настройку).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 l="29799" t="16640" r="30301" b="24065"/>
          <a:stretch>
            <a:fillRect/>
          </a:stretch>
        </p:blipFill>
        <p:spPr bwMode="auto">
          <a:xfrm>
            <a:off x="355600" y="2060575"/>
            <a:ext cx="4400550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29600" cy="854075"/>
          </a:xfrm>
        </p:spPr>
        <p:txBody>
          <a:bodyPr/>
          <a:lstStyle/>
          <a:p>
            <a:r>
              <a:rPr lang="ru-RU" sz="3600" b="1">
                <a:solidFill>
                  <a:schemeClr val="accent2"/>
                </a:solidFill>
              </a:rPr>
              <a:t>Порядок форматирования текста.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608512"/>
          </a:xfrm>
        </p:spPr>
        <p:txBody>
          <a:bodyPr/>
          <a:lstStyle/>
          <a:p>
            <a:pPr>
              <a:buFontTx/>
              <a:buNone/>
            </a:pPr>
            <a:r>
              <a:rPr lang="ru-RU" u="sng"/>
              <a:t>1 вариант.</a:t>
            </a:r>
            <a:r>
              <a:rPr lang="ru-RU"/>
              <a:t> Набрать, выделить часть текста, затем произвести форматирование, указав необходимые параметры.</a:t>
            </a:r>
          </a:p>
          <a:p>
            <a:pPr>
              <a:buFontTx/>
              <a:buNone/>
            </a:pPr>
            <a:r>
              <a:rPr lang="ru-RU" u="sng"/>
              <a:t>2 вариант.</a:t>
            </a:r>
            <a:r>
              <a:rPr lang="ru-RU"/>
              <a:t> Указать параметры форматирование, затем производить набор текста.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268413"/>
            <a:ext cx="8675687" cy="576262"/>
          </a:xfrm>
        </p:spPr>
        <p:txBody>
          <a:bodyPr/>
          <a:lstStyle/>
          <a:p>
            <a:pPr algn="l"/>
            <a:r>
              <a:rPr lang="ru-RU" sz="2800" b="1" u="sng"/>
              <a:t>Задание:</a:t>
            </a:r>
            <a:r>
              <a:rPr lang="ru-RU" sz="2800"/>
              <a:t> укажите какое форматирование произведено в с текстом в сравнении с исходным.</a:t>
            </a:r>
            <a:r>
              <a:rPr lang="ru-RU" sz="2400"/>
              <a:t> 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76475"/>
            <a:ext cx="4038600" cy="4581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3200"/>
              <a:t>Один   </a:t>
            </a:r>
            <a:r>
              <a:rPr lang="ru-RU" sz="2400" i="1" u="sng"/>
              <a:t>Один</a:t>
            </a:r>
          </a:p>
          <a:p>
            <a:pPr>
              <a:lnSpc>
                <a:spcPct val="90000"/>
              </a:lnSpc>
            </a:pPr>
            <a:r>
              <a:rPr lang="ru-RU" sz="3200"/>
              <a:t>Два     </a:t>
            </a:r>
            <a:r>
              <a:rPr lang="ru-RU" sz="3200" b="1">
                <a:solidFill>
                  <a:srgbClr val="009900"/>
                </a:solidFill>
              </a:rPr>
              <a:t> Два</a:t>
            </a:r>
          </a:p>
          <a:p>
            <a:pPr>
              <a:lnSpc>
                <a:spcPct val="90000"/>
              </a:lnSpc>
            </a:pPr>
            <a:r>
              <a:rPr lang="ru-RU" sz="3200"/>
              <a:t>Три      </a:t>
            </a:r>
            <a:r>
              <a:rPr lang="ru-RU" sz="5400" i="1">
                <a:solidFill>
                  <a:srgbClr val="CC0000"/>
                </a:solidFill>
                <a:latin typeface="Times New Roman" pitchFamily="18" charset="0"/>
              </a:rPr>
              <a:t>Три</a:t>
            </a:r>
          </a:p>
          <a:p>
            <a:pPr>
              <a:lnSpc>
                <a:spcPct val="90000"/>
              </a:lnSpc>
            </a:pPr>
            <a:r>
              <a:rPr lang="ru-RU" sz="3200"/>
              <a:t>Четыре </a:t>
            </a:r>
            <a:r>
              <a:rPr lang="ru-RU" sz="3200" i="1"/>
              <a:t>Четыре</a:t>
            </a:r>
          </a:p>
          <a:p>
            <a:pPr>
              <a:lnSpc>
                <a:spcPct val="90000"/>
              </a:lnSpc>
            </a:pPr>
            <a:r>
              <a:rPr lang="ru-RU" sz="3200"/>
              <a:t>Пять</a:t>
            </a:r>
            <a:r>
              <a:rPr lang="ru-RU" sz="2400"/>
              <a:t>       </a:t>
            </a:r>
            <a:r>
              <a:rPr lang="ru-RU" sz="5400" b="1"/>
              <a:t>Пять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2205038"/>
            <a:ext cx="4500562" cy="3921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Изменён начертания шрифта, размер.</a:t>
            </a:r>
          </a:p>
          <a:p>
            <a:pPr>
              <a:lnSpc>
                <a:spcPct val="90000"/>
              </a:lnSpc>
            </a:pPr>
            <a:r>
              <a:rPr lang="ru-RU" sz="2400"/>
              <a:t>Изменён начертания шрифта, цвет.</a:t>
            </a:r>
          </a:p>
          <a:p>
            <a:pPr>
              <a:lnSpc>
                <a:spcPct val="90000"/>
              </a:lnSpc>
            </a:pPr>
            <a:r>
              <a:rPr lang="ru-RU" sz="2400"/>
              <a:t>Изменен вид шрифта, цвет, начертания, размер.</a:t>
            </a:r>
          </a:p>
          <a:p>
            <a:pPr>
              <a:lnSpc>
                <a:spcPct val="90000"/>
              </a:lnSpc>
            </a:pPr>
            <a:r>
              <a:rPr lang="ru-RU" sz="2400"/>
              <a:t>Изменён начертания шрифта</a:t>
            </a:r>
          </a:p>
          <a:p>
            <a:pPr>
              <a:lnSpc>
                <a:spcPct val="90000"/>
              </a:lnSpc>
            </a:pPr>
            <a:r>
              <a:rPr lang="ru-RU" sz="2400"/>
              <a:t>Изменён начертания, вида шрифта, размера</a:t>
            </a: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268538" y="5300663"/>
            <a:ext cx="172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975"/>
            <a:ext cx="8229600" cy="863600"/>
          </a:xfrm>
        </p:spPr>
        <p:txBody>
          <a:bodyPr/>
          <a:lstStyle/>
          <a:p>
            <a:pPr algn="l"/>
            <a:r>
              <a:rPr lang="ru-RU" sz="3200" b="1" u="sng">
                <a:solidFill>
                  <a:schemeClr val="tx1"/>
                </a:solidFill>
              </a:rPr>
              <a:t>Задание</a:t>
            </a:r>
            <a:r>
              <a:rPr lang="ru-RU" sz="3200" u="sng">
                <a:solidFill>
                  <a:schemeClr val="tx1"/>
                </a:solidFill>
              </a:rPr>
              <a:t>:</a:t>
            </a:r>
            <a:r>
              <a:rPr lang="ru-RU" sz="3200">
                <a:solidFill>
                  <a:schemeClr val="tx1"/>
                </a:solidFill>
              </a:rPr>
              <a:t> набрать и отформатировать текст по образцу.</a:t>
            </a:r>
            <a:endParaRPr lang="ru-RU" sz="3200" b="1" i="1" u="sng">
              <a:solidFill>
                <a:schemeClr val="tx1"/>
              </a:solidFill>
            </a:endParaRP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 cstate="print"/>
          <a:srcRect l="11084" t="41438" r="27637" b="25412"/>
          <a:stretch>
            <a:fillRect/>
          </a:stretch>
        </p:blipFill>
        <p:spPr bwMode="auto">
          <a:xfrm>
            <a:off x="0" y="2276475"/>
            <a:ext cx="9144000" cy="370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350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Форматирование текста в текстовом редакторе MS Word.</vt:lpstr>
      <vt:lpstr>Форматирование текста – оформление по каким либо правилам различных участков текста, при этом изменяется не сам текст, а его внешний вид.</vt:lpstr>
      <vt:lpstr>Работа с символами.</vt:lpstr>
      <vt:lpstr>Работа со шрифтами.</vt:lpstr>
      <vt:lpstr>Форматирование текста с помощью панели форматирования.</vt:lpstr>
      <vt:lpstr>Форматирование текста через диалоговое окно Формат|Шрифт. </vt:lpstr>
      <vt:lpstr>Порядок форматирования текста.</vt:lpstr>
      <vt:lpstr>Задание: укажите какое форматирование произведено в с текстом в сравнении с исходным. </vt:lpstr>
      <vt:lpstr>Задание: набрать и отформатировать текст по образцу.</vt:lpstr>
      <vt:lpstr>Ответьте на вопросы: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Форматирование текста в текстовом редакторе MS Word.</dc:title>
  <dc:creator>Rover</dc:creator>
  <cp:lastModifiedBy>Admin</cp:lastModifiedBy>
  <cp:revision>9</cp:revision>
  <dcterms:created xsi:type="dcterms:W3CDTF">2009-10-10T15:08:01Z</dcterms:created>
  <dcterms:modified xsi:type="dcterms:W3CDTF">2015-11-10T05:33:50Z</dcterms:modified>
</cp:coreProperties>
</file>