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EC9A7-F186-4E58-8AF2-E74D9B468EB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49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D8D31-59CF-4B0A-A01A-9939530282A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7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604C4-82CC-4716-967D-1378CD1C503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60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97C77-8DD8-4EB9-BA6E-ED8B8C77B9A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60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14341-B545-4843-93B5-57746932FA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85761-395E-4BAC-9771-DEA72F22DE8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06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B9B57-B576-4AEB-9626-5871CBB368A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1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5A00E-5E8A-4E82-A1A6-7D9C57ADD3E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9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42AEE-AAE1-473C-A727-3954FFDA89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8CE2F-8C91-4F84-ABED-18B6C980D3F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1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EA406-30BC-430A-A013-EBB2AD90D07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28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9BF1-E8DD-4F35-8FA5-27DF25A2A9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5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0">
          <a:gsLst>
            <a:gs pos="75000">
              <a:srgbClr val="FFCC99"/>
            </a:gs>
            <a:gs pos="100000">
              <a:srgbClr val="CCFFCC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29D2DF-F169-483F-9C8A-D830B55074B0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http://www.michelangelo.ru/pictures/candleholder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323850" y="2060847"/>
            <a:ext cx="8532813" cy="17285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48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8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Bookman Old Style" panose="02050604050505020204" pitchFamily="18" charset="0"/>
                <a:cs typeface="Arial"/>
              </a:rPr>
              <a:t>Скульптуры разных эпох и стилей</a:t>
            </a:r>
          </a:p>
        </p:txBody>
      </p:sp>
      <p:sp>
        <p:nvSpPr>
          <p:cNvPr id="18438" name="WordArt 6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3708400" y="4076700"/>
            <a:ext cx="190500" cy="46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kern="10" smtClean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kern="1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089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643438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Современная скульптура более основывается на выборе разных фактур, цветов, материалов, нежели на образах. Конечно, встречаются и странные, непонятные статуэтки, и их современная скульптура приветствует и уважает.</a:t>
            </a:r>
          </a:p>
        </p:txBody>
      </p:sp>
      <p:sp>
        <p:nvSpPr>
          <p:cNvPr id="11267" name="WordArt 8"/>
          <p:cNvSpPr>
            <a:spLocks noChangeArrowheads="1" noChangeShapeType="1" noTextEdit="1"/>
          </p:cNvSpPr>
          <p:nvPr/>
        </p:nvSpPr>
        <p:spPr bwMode="auto">
          <a:xfrm>
            <a:off x="611188" y="0"/>
            <a:ext cx="7705725" cy="16287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55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Современные скульптуры</a:t>
            </a:r>
          </a:p>
        </p:txBody>
      </p:sp>
      <p:pic>
        <p:nvPicPr>
          <p:cNvPr id="11268" name="imgb" descr="rabochiyikolh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628775"/>
            <a:ext cx="3529013" cy="4752975"/>
          </a:xfrm>
          <a:noFill/>
        </p:spPr>
      </p:pic>
    </p:spTree>
    <p:extLst>
      <p:ext uri="{BB962C8B-B14F-4D97-AF65-F5344CB8AC3E}">
        <p14:creationId xmlns:p14="http://schemas.microsoft.com/office/powerpoint/2010/main" val="16868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00200"/>
            <a:ext cx="417195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Основные правила для скульптуры окончательно складываются во времена Раннего царства: симметрия и фронтальность в построении фигур, четкость и спокойствие поз наилучшим образом соответствовали культовому назначению статуй. Ряд правил был обязателен для всей скульптуры: прямая постановка головы, некоторые атрибуты власти или профессии, определенная раскраска (мужские тела были кирпичного цвета, женские - желтого, волосы - черного).  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1042988" y="0"/>
            <a:ext cx="7345362" cy="1412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smtClean="0">
                <a:gradFill rotWithShape="1">
                  <a:gsLst>
                    <a:gs pos="0">
                      <a:srgbClr val="66CCFF"/>
                    </a:gs>
                    <a:gs pos="100000">
                      <a:srgbClr val="FF66CC"/>
                    </a:gs>
                  </a:gsLst>
                  <a:path path="rect">
                    <a:fillToRect l="100000" b="100000"/>
                  </a:path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cs typeface="Arial"/>
              </a:rPr>
              <a:t>Скульптура Древнего Египта</a:t>
            </a:r>
          </a:p>
        </p:txBody>
      </p:sp>
      <p:pic>
        <p:nvPicPr>
          <p:cNvPr id="8200" name="Picture 8" descr="египет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56325" y="1628775"/>
            <a:ext cx="2659063" cy="3373438"/>
          </a:xfrm>
        </p:spPr>
      </p:pic>
      <p:pic>
        <p:nvPicPr>
          <p:cNvPr id="3077" name="Picture 10" descr="statues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789363"/>
            <a:ext cx="15240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38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  <p:bldP spid="81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7338"/>
            <a:ext cx="4038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Скульптура древней Греции представляет собой одну из наиболее успешных сторон всего древнегреческого искусства. Сохранившиеся образцы, хоть их осталось и очень мало, наглядно демонстрируют высокий уровень древнегреческой скульптуры.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827088" y="260350"/>
            <a:ext cx="748982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kern="10">
                <a:ln w="12700">
                  <a:solidFill>
                    <a:srgbClr val="FF66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>
                        <a:alpha val="50000"/>
                      </a:srgbClr>
                    </a:gs>
                    <a:gs pos="50000">
                      <a:srgbClr val="FF7C80"/>
                    </a:gs>
                    <a:gs pos="100000">
                      <a:srgbClr val="FFFF66">
                        <a:alpha val="50000"/>
                      </a:srgbClr>
                    </a:gs>
                  </a:gsLst>
                  <a:lin ang="189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Скульптура Древней Греции</a:t>
            </a:r>
          </a:p>
        </p:txBody>
      </p:sp>
      <p:pic>
        <p:nvPicPr>
          <p:cNvPr id="4104" name="Picture 8" descr="Греция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0425" y="1341438"/>
            <a:ext cx="2879725" cy="4824412"/>
          </a:xfrm>
        </p:spPr>
      </p:pic>
      <p:pic>
        <p:nvPicPr>
          <p:cNvPr id="2" name="Picture 9" descr="Греция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8" y="3573463"/>
            <a:ext cx="2273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58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413"/>
            <a:ext cx="4038600" cy="5068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В древнем римском обществе человек представлял собой индивидуальность. Скульптура древнего Рима выполнялась с целью придать изображаемым божествам и животным человечности, жизни и привлекательности. Древние римляне использовали все скульптуры как средство прославления отдельного гражданина, а в более поздней стадии - как средство архитектурного декора.</a:t>
            </a:r>
          </a:p>
        </p:txBody>
      </p:sp>
      <p:pic>
        <p:nvPicPr>
          <p:cNvPr id="2055" name="Picture 7" descr="Рим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268413"/>
            <a:ext cx="3529013" cy="5289550"/>
          </a:xfrm>
        </p:spPr>
      </p:pic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187450" y="188913"/>
            <a:ext cx="6697663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/>
              </a:rPr>
              <a:t>Скульптура Древнего Рима</a:t>
            </a:r>
          </a:p>
        </p:txBody>
      </p:sp>
      <p:pic>
        <p:nvPicPr>
          <p:cNvPr id="5125" name="Picture 10" descr="Рим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50" y="3213100"/>
            <a:ext cx="2420938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93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  <p:bldP spid="20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5257800"/>
          </a:xfrm>
        </p:spPr>
        <p:txBody>
          <a:bodyPr/>
          <a:lstStyle/>
          <a:p>
            <a:pPr eaLnBrk="1" hangingPunct="1"/>
            <a:r>
              <a:rPr lang="ru-RU" sz="2800" smtClean="0"/>
              <a:t>Достижением средневековой скульптуры явилась передача духовного, внутреннего, эмоционального состояния человека. В это время скульптура имела в основном религиозный характер </a:t>
            </a:r>
          </a:p>
        </p:txBody>
      </p:sp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539750" y="188913"/>
            <a:ext cx="7704138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Готическая скульптура</a:t>
            </a:r>
          </a:p>
        </p:txBody>
      </p:sp>
      <p:pic>
        <p:nvPicPr>
          <p:cNvPr id="6148" name="Picture 8" descr="готика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700213"/>
            <a:ext cx="2701925" cy="3444875"/>
          </a:xfrm>
        </p:spPr>
      </p:pic>
      <p:pic>
        <p:nvPicPr>
          <p:cNvPr id="6149" name="Picture 9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860800"/>
            <a:ext cx="210026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2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997450"/>
          </a:xfrm>
        </p:spPr>
        <p:txBody>
          <a:bodyPr/>
          <a:lstStyle/>
          <a:p>
            <a:pPr eaLnBrk="1" hangingPunct="1"/>
            <a:r>
              <a:rPr lang="ru-RU" sz="2400" smtClean="0"/>
              <a:t>В эпоху Возрождения вновь пробудился интерес к реальному человеку как прекраснейшему созданию природы, а гений Микеланджело воплотил эту идею в необычайных по глубине и эмоциональной содержательности образах. </a:t>
            </a:r>
          </a:p>
        </p:txBody>
      </p:sp>
      <p:sp>
        <p:nvSpPr>
          <p:cNvPr id="7171" name="WordArt 7"/>
          <p:cNvSpPr>
            <a:spLocks noChangeArrowheads="1" noChangeShapeType="1" noTextEdit="1"/>
          </p:cNvSpPr>
          <p:nvPr/>
        </p:nvSpPr>
        <p:spPr bwMode="auto">
          <a:xfrm>
            <a:off x="971550" y="188913"/>
            <a:ext cx="7272338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smtClean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Скульптура Эпохи Возрождения</a:t>
            </a:r>
          </a:p>
        </p:txBody>
      </p:sp>
      <p:pic>
        <p:nvPicPr>
          <p:cNvPr id="7172" name="Picture 8" descr="возрождение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557338"/>
            <a:ext cx="3159125" cy="3600450"/>
          </a:xfrm>
        </p:spPr>
      </p:pic>
      <p:pic>
        <p:nvPicPr>
          <p:cNvPr id="7173" name="Picture 9" descr="http://www.michelangelo.ru/pictures/candleholder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284538"/>
            <a:ext cx="188595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4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Скульптура Эпохи Барокко отличалась пышностью, изящными и причудливыми линиями. </a:t>
            </a:r>
          </a:p>
        </p:txBody>
      </p:sp>
      <p:sp>
        <p:nvSpPr>
          <p:cNvPr id="8195" name="WordArt 4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7993062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Скульптура  Барокко</a:t>
            </a:r>
          </a:p>
        </p:txBody>
      </p:sp>
      <p:pic>
        <p:nvPicPr>
          <p:cNvPr id="8196" name="Picture 8" descr="барокко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3800" y="1484313"/>
            <a:ext cx="3816350" cy="5184775"/>
          </a:xfrm>
        </p:spPr>
      </p:pic>
      <p:pic>
        <p:nvPicPr>
          <p:cNvPr id="8197" name="Picture 9" descr="Растрелли_бюстПетра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789363"/>
            <a:ext cx="1882775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871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Античное искусство вдохновляло не только художников эпохи возрождения, но и эпохи классицизма в XVIII—XIX вв. В эту эпоху были популярны парадные портреты и памятники государственным деятелей, ученым, народным героям и т.д.</a:t>
            </a:r>
          </a:p>
          <a:p>
            <a:pPr eaLnBrk="1" hangingPunct="1"/>
            <a:endParaRPr lang="ru-RU" sz="2400" smtClean="0"/>
          </a:p>
        </p:txBody>
      </p:sp>
      <p:pic>
        <p:nvPicPr>
          <p:cNvPr id="9220" name="Picture 7" descr="Шубин_Портрет_Ломоносова_179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80063" y="1484313"/>
            <a:ext cx="3333750" cy="4352925"/>
          </a:xfrm>
        </p:spPr>
      </p:pic>
      <p:sp>
        <p:nvSpPr>
          <p:cNvPr id="9221" name="WordArt 8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7993062" cy="11525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Скульптура классицизма</a:t>
            </a:r>
          </a:p>
        </p:txBody>
      </p:sp>
      <p:pic>
        <p:nvPicPr>
          <p:cNvPr id="9222" name="Picture 9" descr="Мартос_Минину_и_Пожарском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3789363"/>
            <a:ext cx="2395538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52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eaLnBrk="1" hangingPunct="1"/>
            <a:r>
              <a:rPr lang="ru-RU" smtClean="0"/>
              <a:t>Художники – импрессионисты второй половины XIX века в своих скульптурах пытались выразить свои впечатления о мире.</a:t>
            </a:r>
          </a:p>
        </p:txBody>
      </p:sp>
      <p:sp>
        <p:nvSpPr>
          <p:cNvPr id="10243" name="WordArt 7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8713788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Скульптура Импрессионизма</a:t>
            </a:r>
          </a:p>
        </p:txBody>
      </p:sp>
      <p:pic>
        <p:nvPicPr>
          <p:cNvPr id="10244" name="Picture 8" descr="импрессионизм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268413"/>
            <a:ext cx="3408363" cy="5373687"/>
          </a:xfrm>
        </p:spPr>
      </p:pic>
    </p:spTree>
    <p:extLst>
      <p:ext uri="{BB962C8B-B14F-4D97-AF65-F5344CB8AC3E}">
        <p14:creationId xmlns:p14="http://schemas.microsoft.com/office/powerpoint/2010/main" val="29726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320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</cp:lastModifiedBy>
  <cp:revision>2</cp:revision>
  <dcterms:modified xsi:type="dcterms:W3CDTF">2015-10-01T13:36:23Z</dcterms:modified>
</cp:coreProperties>
</file>