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Саврасов Алексей Зимний пейзаж 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237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771800" y="638132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Алексей Саврасов «Зимний пейзаж»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имняя дорога. Сергей Ковальч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0327" y="0"/>
            <a:ext cx="9055551" cy="62373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23728" y="6381328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Сергей Ковальчук. «Зимняя дорога»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Занесенная изба. С.Ковальчу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45970" y="0"/>
            <a:ext cx="5052060" cy="6381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1720" y="6525344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Сергей Ковальчук «Занесенная изба»</a:t>
            </a:r>
            <a:endParaRPr lang="ru-RU" dirty="0"/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нстантин Крыжицкий Лес зимой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1905" y="0"/>
            <a:ext cx="4960189" cy="638132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11760" y="6453336"/>
            <a:ext cx="41764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Константин </a:t>
            </a:r>
            <a:r>
              <a:rPr lang="ru-RU" dirty="0" err="1" smtClean="0"/>
              <a:t>Крыжицкий</a:t>
            </a:r>
            <a:r>
              <a:rPr lang="ru-RU" dirty="0" smtClean="0"/>
              <a:t> «Лес зимой»</a:t>
            </a:r>
            <a:endParaRPr lang="ru-RU" dirty="0"/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kab</cp:lastModifiedBy>
  <cp:revision>2</cp:revision>
  <dcterms:modified xsi:type="dcterms:W3CDTF">2010-11-26T06:32:13Z</dcterms:modified>
</cp:coreProperties>
</file>