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63" r:id="rId2"/>
    <p:sldId id="264" r:id="rId3"/>
    <p:sldId id="256" r:id="rId4"/>
    <p:sldId id="257" r:id="rId5"/>
    <p:sldId id="258" r:id="rId6"/>
    <p:sldId id="259" r:id="rId7"/>
    <p:sldId id="260" r:id="rId8"/>
    <p:sldId id="261" r:id="rId9"/>
    <p:sldId id="262" r:id="rId10"/>
    <p:sldId id="265" r:id="rId11"/>
    <p:sldId id="266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51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8C4C20-35BA-4900-825E-88FA06C97444}" type="datetimeFigureOut">
              <a:rPr lang="ru-RU" smtClean="0"/>
              <a:pPr/>
              <a:t>21.05.2011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211AD6-B309-48C7-A8CF-5210F9DFFDA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8C4C20-35BA-4900-825E-88FA06C97444}" type="datetimeFigureOut">
              <a:rPr lang="ru-RU" smtClean="0"/>
              <a:pPr/>
              <a:t>21.05.2011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211AD6-B309-48C7-A8CF-5210F9DFFDA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8C4C20-35BA-4900-825E-88FA06C97444}" type="datetimeFigureOut">
              <a:rPr lang="ru-RU" smtClean="0"/>
              <a:pPr/>
              <a:t>21.05.2011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211AD6-B309-48C7-A8CF-5210F9DFFDA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8C4C20-35BA-4900-825E-88FA06C97444}" type="datetimeFigureOut">
              <a:rPr lang="ru-RU" smtClean="0"/>
              <a:pPr/>
              <a:t>21.05.2011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211AD6-B309-48C7-A8CF-5210F9DFFDA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8C4C20-35BA-4900-825E-88FA06C97444}" type="datetimeFigureOut">
              <a:rPr lang="ru-RU" smtClean="0"/>
              <a:pPr/>
              <a:t>21.05.2011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211AD6-B309-48C7-A8CF-5210F9DFFDA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8C4C20-35BA-4900-825E-88FA06C97444}" type="datetimeFigureOut">
              <a:rPr lang="ru-RU" smtClean="0"/>
              <a:pPr/>
              <a:t>21.05.2011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211AD6-B309-48C7-A8CF-5210F9DFFDA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8C4C20-35BA-4900-825E-88FA06C97444}" type="datetimeFigureOut">
              <a:rPr lang="ru-RU" smtClean="0"/>
              <a:pPr/>
              <a:t>21.05.2011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211AD6-B309-48C7-A8CF-5210F9DFFDA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8C4C20-35BA-4900-825E-88FA06C97444}" type="datetimeFigureOut">
              <a:rPr lang="ru-RU" smtClean="0"/>
              <a:pPr/>
              <a:t>21.05.2011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211AD6-B309-48C7-A8CF-5210F9DFFDA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8C4C20-35BA-4900-825E-88FA06C97444}" type="datetimeFigureOut">
              <a:rPr lang="ru-RU" smtClean="0"/>
              <a:pPr/>
              <a:t>21.05.2011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211AD6-B309-48C7-A8CF-5210F9DFFDA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8C4C20-35BA-4900-825E-88FA06C97444}" type="datetimeFigureOut">
              <a:rPr lang="ru-RU" smtClean="0"/>
              <a:pPr/>
              <a:t>21.05.2011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211AD6-B309-48C7-A8CF-5210F9DFFDA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8C4C20-35BA-4900-825E-88FA06C97444}" type="datetimeFigureOut">
              <a:rPr lang="ru-RU" smtClean="0"/>
              <a:pPr/>
              <a:t>21.05.2011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211AD6-B309-48C7-A8CF-5210F9DFFDA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8C4C20-35BA-4900-825E-88FA06C97444}" type="datetimeFigureOut">
              <a:rPr lang="ru-RU" smtClean="0"/>
              <a:pPr/>
              <a:t>21.05.2011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211AD6-B309-48C7-A8CF-5210F9DFFDAE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sz="8000" dirty="0" smtClean="0">
                <a:solidFill>
                  <a:srgbClr val="92D05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Головные</a:t>
            </a:r>
            <a:r>
              <a:rPr lang="ru-RU" sz="80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 </a:t>
            </a:r>
            <a:r>
              <a:rPr lang="ru-RU" sz="8000" dirty="0" smtClean="0">
                <a:solidFill>
                  <a:srgbClr val="00B05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уборы</a:t>
            </a:r>
            <a:endParaRPr lang="ru-RU" sz="8000" dirty="0">
              <a:solidFill>
                <a:srgbClr val="00B050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Documents and Settings\Юля\Мои документы\головной  убор\картуз из креп сатина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57158" y="2643182"/>
            <a:ext cx="2143140" cy="2857520"/>
          </a:xfrm>
          <a:prstGeom prst="rect">
            <a:avLst/>
          </a:prstGeom>
          <a:noFill/>
        </p:spPr>
      </p:pic>
      <p:pic>
        <p:nvPicPr>
          <p:cNvPr id="1027" name="Picture 3" descr="C:\Documents and Settings\Юля\Мои документы\головной  убор\кокошник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71802" y="1357298"/>
            <a:ext cx="2743200" cy="4114800"/>
          </a:xfrm>
          <a:prstGeom prst="rect">
            <a:avLst/>
          </a:prstGeom>
          <a:noFill/>
        </p:spPr>
      </p:pic>
      <p:pic>
        <p:nvPicPr>
          <p:cNvPr id="1028" name="Picture 4" descr="C:\Documents and Settings\Юля\Мои документы\головной  убор\шапочка с помпоном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357950" y="1643050"/>
            <a:ext cx="2147889" cy="385765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C:\Documents and Settings\Юля\Мои документы\головной  убор\форменные головные  уборы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714348" y="2357430"/>
            <a:ext cx="2495550" cy="2286016"/>
          </a:xfrm>
          <a:prstGeom prst="rect">
            <a:avLst/>
          </a:prstGeom>
          <a:noFill/>
        </p:spPr>
      </p:pic>
      <p:pic>
        <p:nvPicPr>
          <p:cNvPr id="2051" name="Picture 3" descr="C:\Documents and Settings\Юля\Мои документы\головной  убор\головн. убор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714744" y="2285992"/>
            <a:ext cx="2214578" cy="2286017"/>
          </a:xfrm>
          <a:prstGeom prst="rect">
            <a:avLst/>
          </a:prstGeom>
          <a:noFill/>
        </p:spPr>
      </p:pic>
      <p:pic>
        <p:nvPicPr>
          <p:cNvPr id="2052" name="Picture 4" descr="C:\Documents and Settings\Юля\Мои документы\головной  убор\берет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143636" y="2143116"/>
            <a:ext cx="2500330" cy="257176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857496"/>
            <a:ext cx="8229600" cy="3268667"/>
          </a:xfrm>
        </p:spPr>
        <p:txBody>
          <a:bodyPr>
            <a:normAutofit/>
          </a:bodyPr>
          <a:lstStyle/>
          <a:p>
            <a:r>
              <a:rPr lang="ru-RU" sz="7200" dirty="0" smtClean="0">
                <a:solidFill>
                  <a:srgbClr val="00B050"/>
                </a:solidFill>
              </a:rPr>
              <a:t>ТРЕТИЙ</a:t>
            </a:r>
            <a:r>
              <a:rPr lang="ru-RU" sz="7200" dirty="0" smtClean="0">
                <a:solidFill>
                  <a:srgbClr val="FF0000"/>
                </a:solidFill>
              </a:rPr>
              <a:t>   </a:t>
            </a:r>
            <a:r>
              <a:rPr lang="ru-RU" sz="7200" dirty="0" smtClean="0">
                <a:solidFill>
                  <a:srgbClr val="00B050"/>
                </a:solidFill>
              </a:rPr>
              <a:t>ЛИШНИЙ</a:t>
            </a:r>
            <a:endParaRPr lang="ru-RU" sz="7200" dirty="0">
              <a:solidFill>
                <a:srgbClr val="00B05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Documents and Settings\Юля\Мои документы\головной  убор\вязаное  кепи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142984"/>
            <a:ext cx="3429000" cy="3643338"/>
          </a:xfrm>
          <a:prstGeom prst="rect">
            <a:avLst/>
          </a:prstGeom>
          <a:noFill/>
        </p:spPr>
      </p:pic>
      <p:pic>
        <p:nvPicPr>
          <p:cNvPr id="1027" name="Picture 3" descr="C:\Documents and Settings\Юля\Мои документы\головной  убор\вязаная   шляпка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00430" y="1214422"/>
            <a:ext cx="3357585" cy="3643339"/>
          </a:xfrm>
          <a:prstGeom prst="rect">
            <a:avLst/>
          </a:prstGeom>
          <a:noFill/>
        </p:spPr>
      </p:pic>
      <p:pic>
        <p:nvPicPr>
          <p:cNvPr id="1028" name="Picture 4" descr="C:\Documents and Settings\Юля\Мои документы\головной  убор\берет с помпоном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881806" y="1714488"/>
            <a:ext cx="2262194" cy="307183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C:\Documents and Settings\Юля\Мои документы\головной  убор\летний гол убор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" y="1214422"/>
            <a:ext cx="3071801" cy="4071965"/>
          </a:xfrm>
          <a:prstGeom prst="rect">
            <a:avLst/>
          </a:prstGeom>
          <a:noFill/>
        </p:spPr>
      </p:pic>
      <p:pic>
        <p:nvPicPr>
          <p:cNvPr id="2051" name="Picture 3" descr="C:\Documents and Settings\Юля\Мои документы\головной  убор\колпак для повара бязь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00430" y="1504950"/>
            <a:ext cx="2500320" cy="3848100"/>
          </a:xfrm>
          <a:prstGeom prst="rect">
            <a:avLst/>
          </a:prstGeom>
          <a:noFill/>
        </p:spPr>
      </p:pic>
      <p:pic>
        <p:nvPicPr>
          <p:cNvPr id="2052" name="Picture 4" descr="C:\Documents and Settings\Юля\Мои документы\головной  убор\колпак мед. с отворотом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215074" y="1500174"/>
            <a:ext cx="2643174" cy="392909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C:\Documents and Settings\Юля\Мои документы\головной  убор\панама из хлопка 2.pn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714348" y="571480"/>
            <a:ext cx="3048695" cy="2286521"/>
          </a:xfrm>
          <a:prstGeom prst="rect">
            <a:avLst/>
          </a:prstGeom>
          <a:noFill/>
        </p:spPr>
      </p:pic>
      <p:pic>
        <p:nvPicPr>
          <p:cNvPr id="3075" name="Picture 3" descr="C:\Documents and Settings\Юля\Мои документы\головной  убор\панама из хлопка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158" y="3571876"/>
            <a:ext cx="3048000" cy="2286000"/>
          </a:xfrm>
          <a:prstGeom prst="rect">
            <a:avLst/>
          </a:prstGeom>
          <a:noFill/>
        </p:spPr>
      </p:pic>
      <p:pic>
        <p:nvPicPr>
          <p:cNvPr id="3076" name="Picture 4" descr="C:\Documents and Settings\Юля\Мои документы\головной  убор\шляпка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929058" y="0"/>
            <a:ext cx="5214942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 descr="C:\Documents and Settings\Юля\Мои документы\головной  убор\колпак 7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642910" y="2285992"/>
            <a:ext cx="1785950" cy="1747843"/>
          </a:xfrm>
          <a:prstGeom prst="rect">
            <a:avLst/>
          </a:prstGeom>
          <a:noFill/>
        </p:spPr>
      </p:pic>
      <p:pic>
        <p:nvPicPr>
          <p:cNvPr id="4099" name="Picture 3" descr="C:\Documents and Settings\Юля\Мои документы\головной  убор\колпак  мед. 1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357554" y="2143116"/>
            <a:ext cx="1785950" cy="2238384"/>
          </a:xfrm>
          <a:prstGeom prst="rect">
            <a:avLst/>
          </a:prstGeom>
          <a:noFill/>
        </p:spPr>
      </p:pic>
      <p:pic>
        <p:nvPicPr>
          <p:cNvPr id="4100" name="Picture 4" descr="C:\Documents and Settings\Юля\Мои документы\головной  убор\свадебная шляпка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643570" y="2000240"/>
            <a:ext cx="2438392" cy="257176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 descr="C:\Documents and Settings\Юля\Мои документы\головной  убор\мужская  тюбетейка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714348" y="2214554"/>
            <a:ext cx="2103120" cy="2214578"/>
          </a:xfrm>
          <a:prstGeom prst="rect">
            <a:avLst/>
          </a:prstGeom>
          <a:noFill/>
        </p:spPr>
      </p:pic>
      <p:pic>
        <p:nvPicPr>
          <p:cNvPr id="5123" name="Picture 3" descr="C:\Documents and Settings\Юля\Мои документы\головной  убор\головной убор адмирала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00430" y="2285993"/>
            <a:ext cx="2143140" cy="2143140"/>
          </a:xfrm>
          <a:prstGeom prst="rect">
            <a:avLst/>
          </a:prstGeom>
          <a:noFill/>
        </p:spPr>
      </p:pic>
      <p:pic>
        <p:nvPicPr>
          <p:cNvPr id="5124" name="Picture 4" descr="C:\Documents and Settings\Юля\Мои документы\головной  убор\разноцв кепка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929322" y="1714488"/>
            <a:ext cx="2571768" cy="321471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6" name="Picture 2" descr="C:\Documents and Settings\Юля\Мои документы\головной  убор\шапка  ушанка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00034" y="1357298"/>
            <a:ext cx="2143125" cy="2143125"/>
          </a:xfrm>
          <a:prstGeom prst="rect">
            <a:avLst/>
          </a:prstGeom>
          <a:noFill/>
        </p:spPr>
      </p:pic>
      <p:pic>
        <p:nvPicPr>
          <p:cNvPr id="6147" name="Picture 3" descr="C:\Documents and Settings\Юля\Мои документы\головной  убор\осенне - зимниий гол убор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143240" y="2857500"/>
            <a:ext cx="1966923" cy="2214574"/>
          </a:xfrm>
          <a:prstGeom prst="rect">
            <a:avLst/>
          </a:prstGeom>
          <a:noFill/>
        </p:spPr>
      </p:pic>
      <p:pic>
        <p:nvPicPr>
          <p:cNvPr id="6148" name="Picture 4" descr="C:\Documents and Settings\Юля\Мои документы\головной  убор\шапочка для младенца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429256" y="1285860"/>
            <a:ext cx="3454400" cy="350043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7170" name="Picture 2" descr="C:\Documents and Settings\Юля\Мои документы\головной  убор\гол убор ведьмы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642910" y="1785926"/>
            <a:ext cx="2428892" cy="3214710"/>
          </a:xfrm>
          <a:prstGeom prst="rect">
            <a:avLst/>
          </a:prstGeom>
          <a:noFill/>
        </p:spPr>
      </p:pic>
      <p:pic>
        <p:nvPicPr>
          <p:cNvPr id="7171" name="Picture 3" descr="C:\Documents and Settings\Юля\Мои документы\головной  убор\шапочка козлик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357554" y="642918"/>
            <a:ext cx="2000259" cy="3857652"/>
          </a:xfrm>
          <a:prstGeom prst="rect">
            <a:avLst/>
          </a:prstGeom>
          <a:noFill/>
        </p:spPr>
      </p:pic>
      <p:pic>
        <p:nvPicPr>
          <p:cNvPr id="7172" name="Picture 4" descr="C:\Documents and Settings\Юля\Мои документы\головной  убор\детская  шапочка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715008" y="2071678"/>
            <a:ext cx="2928958" cy="392909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67</TotalTime>
  <Words>4</Words>
  <Application>Microsoft Office PowerPoint</Application>
  <PresentationFormat>Экран (4:3)</PresentationFormat>
  <Paragraphs>2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Тема Office</vt:lpstr>
      <vt:lpstr>Головные  уборы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</vt:vector>
  </TitlesOfParts>
  <Company>Дом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Юля</dc:creator>
  <cp:lastModifiedBy>Юля</cp:lastModifiedBy>
  <cp:revision>9</cp:revision>
  <dcterms:created xsi:type="dcterms:W3CDTF">2011-05-09T20:28:43Z</dcterms:created>
  <dcterms:modified xsi:type="dcterms:W3CDTF">2011-05-21T14:32:25Z</dcterms:modified>
</cp:coreProperties>
</file>