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BD885-6B6B-42FF-A126-AB8B282CC1E1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6FC9C-988C-4EEC-88AB-D1D96F216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BD885-6B6B-42FF-A126-AB8B282CC1E1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6FC9C-988C-4EEC-88AB-D1D96F216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BD885-6B6B-42FF-A126-AB8B282CC1E1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6FC9C-988C-4EEC-88AB-D1D96F216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BD885-6B6B-42FF-A126-AB8B282CC1E1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6FC9C-988C-4EEC-88AB-D1D96F216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BD885-6B6B-42FF-A126-AB8B282CC1E1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6FC9C-988C-4EEC-88AB-D1D96F216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BD885-6B6B-42FF-A126-AB8B282CC1E1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6FC9C-988C-4EEC-88AB-D1D96F216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BD885-6B6B-42FF-A126-AB8B282CC1E1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6FC9C-988C-4EEC-88AB-D1D96F216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BD885-6B6B-42FF-A126-AB8B282CC1E1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6FC9C-988C-4EEC-88AB-D1D96F216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BD885-6B6B-42FF-A126-AB8B282CC1E1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6FC9C-988C-4EEC-88AB-D1D96F216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BD885-6B6B-42FF-A126-AB8B282CC1E1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6FC9C-988C-4EEC-88AB-D1D96F2168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4BD885-6B6B-42FF-A126-AB8B282CC1E1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16FC9C-988C-4EEC-88AB-D1D96F21689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04BD885-6B6B-42FF-A126-AB8B282CC1E1}" type="datetimeFigureOut">
              <a:rPr lang="ru-RU" smtClean="0"/>
              <a:t>14.10.2015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16FC9C-988C-4EEC-88AB-D1D96F21689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883216" cy="259627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Виктор  </a:t>
            </a:r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Попков</a:t>
            </a:r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Картина </a:t>
            </a:r>
            <a:b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 Осенние дожди»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 развития речи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700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Примерный план сочинения по картине</a:t>
            </a:r>
            <a:endParaRPr lang="ru-RU" i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075240" cy="4313640"/>
          </a:xfrm>
        </p:spPr>
        <p:txBody>
          <a:bodyPr/>
          <a:lstStyle/>
          <a:p>
            <a:r>
              <a:rPr lang="ru-RU" dirty="0" smtClean="0"/>
              <a:t>1. Вступление. Сведения о художнике , замысел картины.</a:t>
            </a:r>
          </a:p>
          <a:p>
            <a:r>
              <a:rPr lang="ru-RU" dirty="0" smtClean="0"/>
              <a:t>2.Основная часть. Раздумья </a:t>
            </a:r>
            <a:r>
              <a:rPr lang="ru-RU" dirty="0" err="1" smtClean="0"/>
              <a:t>А.С.Пушкина</a:t>
            </a:r>
            <a:r>
              <a:rPr lang="ru-RU" dirty="0" smtClean="0"/>
              <a:t> ( описание переднего или заднего плана картины).</a:t>
            </a:r>
          </a:p>
          <a:p>
            <a:r>
              <a:rPr lang="ru-RU" dirty="0" smtClean="0"/>
              <a:t>3. Заключение. </a:t>
            </a:r>
            <a:r>
              <a:rPr lang="ru-RU" smtClean="0"/>
              <a:t>Впечатление от картины.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811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Виктор Ефимович Попков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(9 марта 1932 — 12 ноября 1974) — советский художник, живописец, график.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Лауреат Государственной </a:t>
            </a:r>
            <a:r>
              <a:rPr lang="ru-RU" dirty="0"/>
              <a:t>премии СССР (</a:t>
            </a:r>
            <a:r>
              <a:rPr lang="ru-RU" dirty="0" smtClean="0"/>
              <a:t>1975год </a:t>
            </a:r>
            <a:r>
              <a:rPr lang="ru-RU" dirty="0"/>
              <a:t> — </a:t>
            </a:r>
            <a:r>
              <a:rPr lang="ru-RU" i="1" dirty="0"/>
              <a:t>посмертно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124744"/>
            <a:ext cx="2448272" cy="37444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3384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620688"/>
            <a:ext cx="8496944" cy="532859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Родился 9 марта 1932 года в Москве в семье рабочего. Учился в Художественно-графическом педагогическом училище (1948—1952) и МГАХИ имени В. И. Сурикова (1952—1958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Жил в </a:t>
            </a:r>
            <a:r>
              <a:rPr lang="ru-RU" dirty="0" err="1"/>
              <a:t>Москве.Творческая</a:t>
            </a:r>
            <a:r>
              <a:rPr lang="ru-RU" dirty="0"/>
              <a:t> деятельность </a:t>
            </a:r>
            <a:r>
              <a:rPr lang="ru-RU" dirty="0" err="1"/>
              <a:t>В.Е.Попкова</a:t>
            </a:r>
            <a:r>
              <a:rPr lang="ru-RU" dirty="0"/>
              <a:t> началась в период "оттепели". В 1950–1960-е годы художник много путешествовал по стране. Посетил Иркутск, Братск и другие города и области Сибири, где в это время осуществлялись крупные строительные проекты. Исполнил ряд картин по впечатлениям от </a:t>
            </a:r>
            <a:r>
              <a:rPr lang="ru-RU" dirty="0" smtClean="0"/>
              <a:t>поездок.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В его творчестве нашла отражение тема несостоявшейся судьбы поколения, ставшего жертвой Великой Отечественной </a:t>
            </a:r>
            <a:r>
              <a:rPr lang="ru-RU" dirty="0" err="1" smtClean="0"/>
              <a:t>войны.Особой</a:t>
            </a:r>
            <a:r>
              <a:rPr lang="ru-RU" dirty="0" smtClean="0"/>
              <a:t> </a:t>
            </a:r>
            <a:r>
              <a:rPr lang="ru-RU" dirty="0"/>
              <a:t>темой для художника стал автопортрет, в котором он создает собирательный образ современника ("Шинель отца", 1970–1972). </a:t>
            </a:r>
            <a:r>
              <a:rPr lang="ru-RU" dirty="0" smtClean="0"/>
              <a:t>Попков </a:t>
            </a:r>
            <a:r>
              <a:rPr lang="ru-RU" dirty="0"/>
              <a:t>погиб в результате несчастного случая в 1974 году. Посмертная персональная выставка его работ, состоявшаяся в Государственной Третьяковской галерее, стала событием в художественной </a:t>
            </a:r>
            <a:r>
              <a:rPr lang="ru-RU" dirty="0" smtClean="0"/>
              <a:t>жизни.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12 ноября 1974 года убит выстрелом инкассатора, когда подошёл к инкассаторской машине и попросил водителя подвезти его. Впоследствии инкассатор утверждал, что действовал по </a:t>
            </a:r>
            <a:r>
              <a:rPr lang="ru-RU" dirty="0" smtClean="0"/>
              <a:t>инструкции.  Похоронен </a:t>
            </a:r>
            <a:r>
              <a:rPr lang="ru-RU" dirty="0"/>
              <a:t>на Черкизовском кладбище.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671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628800"/>
            <a:ext cx="7800964" cy="48658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6000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Мой день. Встреча».</a:t>
            </a:r>
            <a:endParaRPr lang="ru-RU" sz="6000" b="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984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88840"/>
            <a:ext cx="8414804" cy="41288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2" y="332656"/>
            <a:ext cx="7776864" cy="1512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«На работу»</a:t>
            </a:r>
            <a:endParaRPr lang="ru-RU" sz="6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789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075240" cy="100811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 Дед»</a:t>
            </a:r>
            <a:endParaRPr lang="ru-RU" sz="5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461" y="1700213"/>
            <a:ext cx="6035891" cy="41878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6915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6864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 Осенние дожди»</a:t>
            </a:r>
            <a:br>
              <a:rPr lang="ru-RU" sz="4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 « Пушкин») 1974год</a:t>
            </a:r>
            <a:r>
              <a:rPr lang="ru-RU" sz="48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844824"/>
            <a:ext cx="4896544" cy="44464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46133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19256" cy="1152128"/>
          </a:xfrm>
        </p:spPr>
        <p:txBody>
          <a:bodyPr>
            <a:normAutofit/>
          </a:bodyPr>
          <a:lstStyle/>
          <a:p>
            <a:pPr algn="ctr"/>
            <a:r>
              <a:rPr lang="ru-RU" sz="4800" b="0" i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Словарная работа по картине</a:t>
            </a:r>
            <a:endParaRPr lang="ru-RU" sz="4800" b="0" i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11560" y="1628800"/>
            <a:ext cx="7344816" cy="3672408"/>
          </a:xfrm>
        </p:spPr>
        <p:txBody>
          <a:bodyPr>
            <a:normAutofit/>
          </a:bodyPr>
          <a:lstStyle/>
          <a:p>
            <a:pPr marL="1965960" lvl="8" indent="0">
              <a:buNone/>
            </a:pP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1.Передний план картины: колонны, силуэт, фигура поэта, фрак.</a:t>
            </a:r>
          </a:p>
          <a:p>
            <a:pPr marL="1965960" lvl="8" indent="0">
              <a:buNone/>
            </a:pP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Цвета и оттенки: чёрный, тёмно-серый, синий, белый, иссиня-чёрный.</a:t>
            </a:r>
          </a:p>
          <a:p>
            <a:pPr marL="1965960" lvl="8" indent="0">
              <a:buNone/>
            </a:pP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2.Задний план картины: пейзаж, заросли деревьев, лестница , скамья.</a:t>
            </a:r>
          </a:p>
          <a:p>
            <a:pPr marL="1965960" lvl="8" indent="0">
              <a:buNone/>
            </a:pP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Цвета и оттенки: ярко-жёлтый, оранжевый, светло-коричневый, зеленовато-бурый.</a:t>
            </a:r>
            <a:endParaRPr lang="ru-RU" sz="23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374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334" b="3927"/>
          <a:stretch/>
        </p:blipFill>
        <p:spPr>
          <a:xfrm>
            <a:off x="1907704" y="548680"/>
            <a:ext cx="5040560" cy="58326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4086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</TotalTime>
  <Words>127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Виктор  Попков Картина  « Осенние дожди»</vt:lpstr>
      <vt:lpstr>Презентация PowerPoint</vt:lpstr>
      <vt:lpstr>Презентация PowerPoint</vt:lpstr>
      <vt:lpstr>« Мой день. Встреча».</vt:lpstr>
      <vt:lpstr>Презентация PowerPoint</vt:lpstr>
      <vt:lpstr>« Дед»</vt:lpstr>
      <vt:lpstr>« Осенние дожди» ( « Пушкин») 1974год.</vt:lpstr>
      <vt:lpstr>Словарная работа по картине</vt:lpstr>
      <vt:lpstr>Презентация PowerPoint</vt:lpstr>
      <vt:lpstr>Примерный план сочинения по картине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  Попков.  Картина  « Осенние дожди»</dc:title>
  <dc:creator>Admin</dc:creator>
  <cp:lastModifiedBy>Admin</cp:lastModifiedBy>
  <cp:revision>6</cp:revision>
  <dcterms:created xsi:type="dcterms:W3CDTF">2015-02-03T17:48:14Z</dcterms:created>
  <dcterms:modified xsi:type="dcterms:W3CDTF">2015-10-14T08:39:48Z</dcterms:modified>
</cp:coreProperties>
</file>