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7" r:id="rId3"/>
    <p:sldId id="266" r:id="rId4"/>
    <p:sldId id="261" r:id="rId5"/>
    <p:sldId id="260" r:id="rId6"/>
    <p:sldId id="264" r:id="rId7"/>
    <p:sldId id="265" r:id="rId8"/>
    <p:sldId id="268" r:id="rId9"/>
    <p:sldId id="269" r:id="rId10"/>
    <p:sldId id="271" r:id="rId11"/>
    <p:sldId id="270" r:id="rId12"/>
    <p:sldId id="274" r:id="rId13"/>
    <p:sldId id="276" r:id="rId14"/>
    <p:sldId id="278" r:id="rId15"/>
  </p:sldIdLst>
  <p:sldSz cx="9144000" cy="6858000" type="screen4x3"/>
  <p:notesSz cx="6858000" cy="994568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4BAC1-B109-4696-AC09-6ACAF9B2208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A76A0-ED54-463B-849C-DD93576A7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8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67BA-C84D-4171-A7D3-E602F98E965C}" type="datetime1">
              <a:rPr lang="en-US" smtClean="0"/>
              <a:pPr/>
              <a:t>3/27/2013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FA71-0141-463E-98CD-1EF81F346F11}" type="datetime1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5BA1-A980-42D2-9143-CD537114FC20}" type="datetime1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BA62-EB80-41BC-91B6-076CDCACD154}" type="datetime1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3D71-F470-49F2-8326-0FC30B1A6B1C}" type="datetime1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6E2E-9A8C-494F-A55E-67399518C6BF}" type="datetime1">
              <a:rPr lang="en-US" smtClean="0"/>
              <a:pPr/>
              <a:t>3/27/2013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9B4A-B687-4AC1-8E0A-B145B62F3B13}" type="datetime1">
              <a:rPr lang="en-US" smtClean="0"/>
              <a:pPr/>
              <a:t>3/27/2013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BCF1-E4AB-4F48-9C14-2475BBC1F683}" type="datetime1">
              <a:rPr lang="en-US" smtClean="0"/>
              <a:pPr/>
              <a:t>3/27/2013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D6B5-9F90-4C77-93FC-BF3A098E06D6}" type="datetime1">
              <a:rPr lang="en-US" smtClean="0"/>
              <a:pPr/>
              <a:t>3/27/2013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5111-24D2-4C22-AB8F-DA57F0768767}" type="datetime1">
              <a:rPr lang="en-US" smtClean="0"/>
              <a:pPr/>
              <a:t>3/27/2013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CB88-9FB6-4D38-B2B0-E2EFFEFF69BF}" type="datetime1">
              <a:rPr lang="en-US" smtClean="0"/>
              <a:pPr/>
              <a:t>3/27/2013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E13624-7A43-43D9-8D36-4F038A548BD1}" type="datetime1">
              <a:rPr lang="en-US" smtClean="0"/>
              <a:pPr/>
              <a:t>3/27/2013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ru-RU" smtClean="0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home.ru/religion/1100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ache.picser.ru/projects/montecina/forums/monthly_08_2008/user44/post18390_img1_3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ru.wikipedia.org/wiki/&#1069;&#1096;&#1077;&#1088;,_&#1052;&#1086;&#1088;&#1080;&#1089;_&#1050;&#1086;&#1088;&#1085;&#1077;&#1083;&#1080;&#1089;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0b2d0b5d182d0bed187d0bad0b0-470d1853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76400"/>
            <a:ext cx="5486400" cy="44569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«Игра в черное и белое»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2600" y="1066800"/>
            <a:ext cx="5791200" cy="706902"/>
          </a:xfrm>
        </p:spPr>
        <p:txBody>
          <a:bodyPr/>
          <a:lstStyle/>
          <a:p>
            <a:r>
              <a:rPr lang="ru-RU" dirty="0" smtClean="0"/>
              <a:t>Урок ИЗО -дизайна 7 класс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Шишлянникова Е.В. гимназия №8 г. Дубна Московская обл.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графика-дети\2007_1110НаташаСестра004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457200"/>
            <a:ext cx="7162800" cy="5372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38200" y="6488668"/>
            <a:ext cx="2735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Работы учеников 7 класса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Черное и белое в компьютерной графике</a:t>
            </a:r>
            <a:endParaRPr lang="ru-RU" dirty="0"/>
          </a:p>
        </p:txBody>
      </p:sp>
      <p:pic>
        <p:nvPicPr>
          <p:cNvPr id="5" name="Содержимое 4" descr="BW0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348706"/>
            <a:ext cx="5605992" cy="4204494"/>
          </a:xfrm>
        </p:spPr>
      </p:pic>
      <p:pic>
        <p:nvPicPr>
          <p:cNvPr id="6" name="Содержимое 5" descr="d0b2d0b5d182d0bed187d0bad0b0-470d18538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410200" y="1524000"/>
            <a:ext cx="3286764" cy="2670058"/>
          </a:xfrm>
        </p:spPr>
      </p:pic>
      <p:sp>
        <p:nvSpPr>
          <p:cNvPr id="7" name="TextBox 6"/>
          <p:cNvSpPr txBox="1"/>
          <p:nvPr/>
        </p:nvSpPr>
        <p:spPr>
          <a:xfrm>
            <a:off x="6324600" y="6400800"/>
            <a:ext cx="2000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Шишлянникова Е.В. гимназия №8 г. Дубна Московская обл.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Графическую работу можно сделать и в графическом редакторе </a:t>
            </a:r>
            <a:r>
              <a:rPr lang="en-US" sz="2400" dirty="0" smtClean="0"/>
              <a:t>Pain </a:t>
            </a:r>
            <a:r>
              <a:rPr lang="ru-RU" sz="2400" dirty="0" smtClean="0"/>
              <a:t>или </a:t>
            </a:r>
            <a:r>
              <a:rPr lang="en-US" sz="2400" dirty="0" smtClean="0"/>
              <a:t>Paint.net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teach\Рабочий стол\работы в пэйнте\сжатые\июнь.jpg"/>
          <p:cNvPicPr>
            <a:picLocks noChangeAspect="1" noChangeArrowheads="1"/>
          </p:cNvPicPr>
          <p:nvPr/>
        </p:nvPicPr>
        <p:blipFill>
          <a:blip r:embed="rId2" cstate="email">
            <a:grayscl/>
            <a:lum contrast="30000"/>
          </a:blip>
          <a:srcRect/>
          <a:stretch>
            <a:fillRect/>
          </a:stretch>
        </p:blipFill>
        <p:spPr bwMode="auto">
          <a:xfrm rot="5400000">
            <a:off x="138728" y="2071072"/>
            <a:ext cx="4599344" cy="3505200"/>
          </a:xfrm>
          <a:prstGeom prst="rect">
            <a:avLst/>
          </a:prstGeom>
          <a:noFill/>
        </p:spPr>
      </p:pic>
      <p:pic>
        <p:nvPicPr>
          <p:cNvPr id="2051" name="Picture 3" descr="C:\Documents and Settings\teach\Рабочий стол\работы в пэйнте\сжатые\Безымянны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600200"/>
            <a:ext cx="4038600" cy="457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6488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Круглова Соня 7 класс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6477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Васильев Слава 7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Делимся на две группы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1-ая группа </a:t>
            </a:r>
            <a:r>
              <a:rPr lang="ru-RU" dirty="0" smtClean="0"/>
              <a:t>работает кистью </a:t>
            </a:r>
          </a:p>
          <a:p>
            <a:pPr>
              <a:buNone/>
            </a:pPr>
            <a:r>
              <a:rPr lang="ru-RU" dirty="0" smtClean="0"/>
              <a:t>и тушью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2-ая группа </a:t>
            </a:r>
            <a:r>
              <a:rPr lang="ru-RU" dirty="0" smtClean="0"/>
              <a:t>работает на ноутбуках</a:t>
            </a:r>
            <a:endParaRPr lang="ru-RU" dirty="0"/>
          </a:p>
        </p:txBody>
      </p:sp>
      <p:pic>
        <p:nvPicPr>
          <p:cNvPr id="4098" name="Picture 2" descr="C:\Documents and Settings\teach\Рабочий стол\работы в пэйнте\сжатые\Блики радуги.jpg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4800600" y="3124200"/>
            <a:ext cx="3949895" cy="2911475"/>
          </a:xfrm>
          <a:prstGeom prst="rect">
            <a:avLst/>
          </a:prstGeom>
          <a:noFill/>
        </p:spPr>
      </p:pic>
      <p:pic>
        <p:nvPicPr>
          <p:cNvPr id="6" name="Picture 2" descr="C:\Documents and Settings\teach\Рабочий стол\дизайн графика 7 кл\фотографии 0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3174952"/>
            <a:ext cx="2286000" cy="3048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Создать графическую композицию</a:t>
            </a:r>
          </a:p>
          <a:p>
            <a:r>
              <a:rPr lang="ru-RU" sz="3600" dirty="0" smtClean="0"/>
              <a:t>Используем черный, белый, серый (ахроматические цвета)</a:t>
            </a:r>
          </a:p>
          <a:p>
            <a:r>
              <a:rPr lang="ru-RU" sz="3600" dirty="0" smtClean="0"/>
              <a:t>Соблюдаем законы композиции (равновесие, доминанта, целостность…)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Черное и белое в природе</a:t>
            </a:r>
            <a:endParaRPr lang="ru-RU" dirty="0"/>
          </a:p>
        </p:txBody>
      </p:sp>
      <p:pic>
        <p:nvPicPr>
          <p:cNvPr id="4" name="Содержимое 3" descr="10937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81000" y="1447800"/>
            <a:ext cx="3203828" cy="2447925"/>
          </a:xfrm>
        </p:spPr>
      </p:pic>
      <p:pic>
        <p:nvPicPr>
          <p:cNvPr id="5" name="Рисунок 4" descr="img_8916115_780_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199" y="4038600"/>
            <a:ext cx="3162897" cy="2522411"/>
          </a:xfrm>
          <a:prstGeom prst="rect">
            <a:avLst/>
          </a:prstGeom>
        </p:spPr>
      </p:pic>
      <p:pic>
        <p:nvPicPr>
          <p:cNvPr id="7" name="Рисунок 6" descr="ec21716dc8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791" y="1447800"/>
            <a:ext cx="3848709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Черное и белое в дизайне</a:t>
            </a:r>
            <a:endParaRPr lang="ru-RU" dirty="0"/>
          </a:p>
        </p:txBody>
      </p:sp>
      <p:pic>
        <p:nvPicPr>
          <p:cNvPr id="4" name="Содержимое 3" descr="2ce6a5827e6f72faadfb8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28875" y="1787525"/>
            <a:ext cx="4286250" cy="4333875"/>
          </a:xfrm>
        </p:spPr>
      </p:pic>
      <p:pic>
        <p:nvPicPr>
          <p:cNvPr id="5" name="Рисунок 4" descr="ABRC-2_2007_en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58000" y="4572000"/>
            <a:ext cx="1828800" cy="1828800"/>
          </a:xfrm>
          <a:prstGeom prst="rect">
            <a:avLst/>
          </a:prstGeom>
        </p:spPr>
      </p:pic>
      <p:pic>
        <p:nvPicPr>
          <p:cNvPr id="6" name="Рисунок 5" descr="D266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" y="1371600"/>
            <a:ext cx="2857500" cy="2857500"/>
          </a:xfrm>
          <a:prstGeom prst="rect">
            <a:avLst/>
          </a:prstGeom>
        </p:spPr>
      </p:pic>
      <p:pic>
        <p:nvPicPr>
          <p:cNvPr id="7" name="Рисунок 6" descr="lacorixblacknwhit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4000" y="1371600"/>
            <a:ext cx="3139233" cy="2371725"/>
          </a:xfrm>
          <a:prstGeom prst="rect">
            <a:avLst/>
          </a:prstGeom>
        </p:spPr>
      </p:pic>
      <p:pic>
        <p:nvPicPr>
          <p:cNvPr id="8" name="Рисунок 7" descr="Main_1_400x290_9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8600" y="4495800"/>
            <a:ext cx="2921000" cy="211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15962"/>
          </a:xfrm>
        </p:spPr>
        <p:txBody>
          <a:bodyPr>
            <a:noAutofit/>
          </a:bodyPr>
          <a:lstStyle/>
          <a:p>
            <a:r>
              <a:rPr lang="ru-RU" sz="2800" dirty="0" smtClean="0"/>
              <a:t>Графические изображения в древнейшей культуре </a:t>
            </a:r>
            <a:r>
              <a:rPr lang="ru-RU" sz="2800" dirty="0" err="1" smtClean="0"/>
              <a:t>мочика</a:t>
            </a:r>
            <a:endParaRPr lang="ru-RU" sz="2800" dirty="0"/>
          </a:p>
        </p:txBody>
      </p:sp>
      <p:pic>
        <p:nvPicPr>
          <p:cNvPr id="6" name="Содержимое 5" descr="_0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143000"/>
            <a:ext cx="3810000" cy="2286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Можно лишь предполагать, что культура </a:t>
            </a:r>
            <a:r>
              <a:rPr lang="ru-RU" dirty="0" err="1" smtClean="0"/>
              <a:t>мочика</a:t>
            </a:r>
            <a:r>
              <a:rPr lang="ru-RU" dirty="0" smtClean="0"/>
              <a:t> сложилась в последних веках до нашей эры в результате смешения прибрежных культур, развивавшихся под сильным слиянием древнейшей в Южной Америке цивилизации </a:t>
            </a:r>
            <a:r>
              <a:rPr lang="ru-RU" dirty="0" err="1" smtClean="0"/>
              <a:t>чавин</a:t>
            </a:r>
            <a:r>
              <a:rPr lang="ru-RU" dirty="0" smtClean="0"/>
              <a:t> и появившейся на северное побережье Перу позднее культуры </a:t>
            </a:r>
            <a:r>
              <a:rPr lang="ru-RU" dirty="0" err="1" smtClean="0"/>
              <a:t>салинар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en-US" sz="1800" dirty="0" smtClean="0">
                <a:hlinkClick r:id="rId3"/>
              </a:rPr>
              <a:t>http://www.sunhome.ru/religion/11001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_0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962400"/>
            <a:ext cx="3810000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Ма́уриц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Корне́лис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Э́шер</a:t>
            </a:r>
            <a:r>
              <a:rPr lang="ru-RU" sz="2400" b="1" dirty="0" smtClean="0"/>
              <a:t>  </a:t>
            </a:r>
            <a:br>
              <a:rPr lang="ru-RU" sz="2400" b="1" dirty="0" smtClean="0"/>
            </a:br>
            <a:r>
              <a:rPr lang="ru-RU" sz="1400" dirty="0" smtClean="0"/>
              <a:t>(17 июня 1898, </a:t>
            </a:r>
            <a:r>
              <a:rPr lang="ru-RU" sz="1400" dirty="0" err="1" smtClean="0"/>
              <a:t>Леуварден</a:t>
            </a:r>
            <a:r>
              <a:rPr lang="ru-RU" sz="1400" dirty="0" smtClean="0"/>
              <a:t>, Нидерланд</a:t>
            </a:r>
            <a:r>
              <a:rPr lang="ru-RU" sz="1600" dirty="0" smtClean="0"/>
              <a:t>ы </a:t>
            </a:r>
            <a:br>
              <a:rPr lang="ru-RU" sz="1600" dirty="0" smtClean="0"/>
            </a:br>
            <a:r>
              <a:rPr lang="ru-RU" sz="1600" dirty="0" smtClean="0"/>
              <a:t>— 27 марта 1972, </a:t>
            </a:r>
            <a:r>
              <a:rPr lang="ru-RU" sz="1600" dirty="0" err="1" smtClean="0"/>
              <a:t>Ларен</a:t>
            </a:r>
            <a:r>
              <a:rPr lang="ru-RU" sz="1600" dirty="0" smtClean="0"/>
              <a:t>, Нидерланды)</a:t>
            </a:r>
            <a:endParaRPr lang="ru-RU" sz="1600" dirty="0"/>
          </a:p>
        </p:txBody>
      </p:sp>
      <p:pic>
        <p:nvPicPr>
          <p:cNvPr id="7" name="Содержимое 6" descr="1-web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884267"/>
            <a:ext cx="4038600" cy="395782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038600" cy="5592763"/>
          </a:xfrm>
        </p:spPr>
        <p:txBody>
          <a:bodyPr>
            <a:normAutofit fontScale="85000" lnSpcReduction="20000"/>
          </a:bodyPr>
          <a:lstStyle/>
          <a:p>
            <a:endParaRPr lang="ru-RU" sz="1200" dirty="0" smtClean="0"/>
          </a:p>
          <a:p>
            <a:pPr>
              <a:buNone/>
            </a:pPr>
            <a:r>
              <a:rPr lang="ru-RU" dirty="0" smtClean="0"/>
              <a:t>     Нидерландский художник-график. Известен прежде всего своими концептуальными литографиями, гравюрами на дереве и металле, в которых он мастерски исследовал пластические аспекты понятий бесконечности и симметрии, а также особенности психологического восприятия сложных трёхмерных объектов.</a:t>
            </a:r>
            <a:r>
              <a:rPr lang="en-US" sz="1700" dirty="0" smtClean="0">
                <a:hlinkClick r:id="rId3"/>
              </a:rPr>
              <a:t> </a:t>
            </a:r>
            <a:endParaRPr lang="ru-RU" sz="1700" dirty="0" smtClean="0">
              <a:hlinkClick r:id="rId3"/>
            </a:endParaRPr>
          </a:p>
          <a:p>
            <a:pPr>
              <a:buNone/>
            </a:pPr>
            <a:endParaRPr lang="ru-RU" sz="1700" dirty="0" smtClean="0">
              <a:hlinkClick r:id="rId3"/>
            </a:endParaRPr>
          </a:p>
          <a:p>
            <a:pPr>
              <a:buNone/>
            </a:pPr>
            <a:r>
              <a:rPr lang="en-US" sz="1700" dirty="0" smtClean="0">
                <a:hlinkClick r:id="rId3"/>
              </a:rPr>
              <a:t>http://cache.picser.ru/projects/montecina/forums/monthly_08_2008/user44/post18390_img1_3.jp</a:t>
            </a:r>
            <a:r>
              <a:rPr lang="en-US" sz="1800" dirty="0" smtClean="0">
                <a:hlinkClick r:id="rId3"/>
              </a:rPr>
              <a:t>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5638800"/>
            <a:ext cx="312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http://ru.wikipedia.org/wiki/</a:t>
            </a:r>
            <a:r>
              <a:rPr lang="ru-RU" sz="1400" dirty="0" err="1" smtClean="0">
                <a:hlinkClick r:id="rId4"/>
              </a:rPr>
              <a:t>Эшер,_Морис_Корнелис#</a:t>
            </a:r>
            <a:r>
              <a:rPr lang="ru-RU" sz="1400" dirty="0" smtClean="0">
                <a:hlinkClick r:id="rId4"/>
              </a:rPr>
              <a:t>.</a:t>
            </a:r>
            <a:r>
              <a:rPr lang="en-US" sz="1400" dirty="0" smtClean="0">
                <a:hlinkClick r:id="rId4"/>
              </a:rPr>
              <a:t>D0.94.D0.B8.D0.B7.D0.B0.D0.B9.D0.BD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Шишлянникова Е.В. гимназия №8 г. Дубна Московская обл.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ost18391_img1_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304800"/>
            <a:ext cx="3631295" cy="2717419"/>
          </a:xfrm>
        </p:spPr>
      </p:pic>
      <p:pic>
        <p:nvPicPr>
          <p:cNvPr id="6" name="Содержимое 5" descr="post18396_img1_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3000" y="304800"/>
            <a:ext cx="3911032" cy="6335872"/>
          </a:xfrm>
        </p:spPr>
      </p:pic>
      <p:pic>
        <p:nvPicPr>
          <p:cNvPr id="8" name="Рисунок 7" descr="post18397_img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276600"/>
            <a:ext cx="3505200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ost18392_img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4038600" cy="2450084"/>
          </a:xfrm>
        </p:spPr>
      </p:pic>
      <p:pic>
        <p:nvPicPr>
          <p:cNvPr id="6" name="Содержимое 5" descr="post18392_img1_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381000" y="3124200"/>
            <a:ext cx="4038600" cy="3291459"/>
          </a:xfrm>
        </p:spPr>
      </p:pic>
      <p:pic>
        <p:nvPicPr>
          <p:cNvPr id="7" name="Рисунок 6" descr="post18390_img1_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8200" y="228600"/>
            <a:ext cx="4269588" cy="6248400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Шишлянникова Е.В. гимназия №8 г. Дубна Московская обл.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Черное и белое в работах учеников</a:t>
            </a:r>
            <a:endParaRPr lang="ru-RU" dirty="0"/>
          </a:p>
        </p:txBody>
      </p:sp>
      <p:pic>
        <p:nvPicPr>
          <p:cNvPr id="4" name="Содержимое 3" descr="9c3c6d3f4f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59764" y="1600200"/>
            <a:ext cx="7024472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Шишлянникова Е.В. гимназия №8 г. Дубна Московская обл.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с пространством, </a:t>
            </a:r>
            <a:r>
              <a:rPr lang="ru-RU" smtClean="0"/>
              <a:t>создание иллюзий </a:t>
            </a:r>
            <a:endParaRPr lang="ru-RU"/>
          </a:p>
        </p:txBody>
      </p:sp>
      <p:pic>
        <p:nvPicPr>
          <p:cNvPr id="7" name="Содержимое 6" descr="фотографии 04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grayscl/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Содержимое 7" descr="фотографии 05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838200" y="1676400"/>
            <a:ext cx="3394472" cy="4525963"/>
          </a:xfrm>
        </p:spPr>
      </p:pic>
      <p:pic>
        <p:nvPicPr>
          <p:cNvPr id="9" name="Рисунок 8" descr="фотографии 05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29200" y="1676400"/>
            <a:ext cx="3314700" cy="4419600"/>
          </a:xfrm>
          <a:prstGeom prst="rect">
            <a:avLst/>
          </a:prstGeom>
        </p:spPr>
      </p:pic>
      <p:pic>
        <p:nvPicPr>
          <p:cNvPr id="10" name="Рисунок 9" descr="фотографии 05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53000" y="1676400"/>
            <a:ext cx="3352800" cy="4470400"/>
          </a:xfrm>
          <a:prstGeom prst="rect">
            <a:avLst/>
          </a:prstGeom>
        </p:spPr>
      </p:pic>
      <p:pic>
        <p:nvPicPr>
          <p:cNvPr id="11" name="Рисунок 10" descr="фотографии 06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400000">
            <a:off x="101600" y="2082800"/>
            <a:ext cx="4673600" cy="3505200"/>
          </a:xfrm>
          <a:prstGeom prst="rect">
            <a:avLst/>
          </a:prstGeom>
        </p:spPr>
      </p:pic>
      <p:pic>
        <p:nvPicPr>
          <p:cNvPr id="13" name="Рисунок 12" descr="фотографии 05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953000" y="1600200"/>
            <a:ext cx="3429000" cy="4572000"/>
          </a:xfrm>
          <a:prstGeom prst="rect">
            <a:avLst/>
          </a:prstGeom>
        </p:spPr>
      </p:pic>
      <p:pic>
        <p:nvPicPr>
          <p:cNvPr id="14" name="Рисунок 13" descr="фотографии 060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16200000">
            <a:off x="4362450" y="2038350"/>
            <a:ext cx="4724400" cy="3543300"/>
          </a:xfrm>
          <a:prstGeom prst="rect">
            <a:avLst/>
          </a:prstGeom>
        </p:spPr>
      </p:pic>
      <p:pic>
        <p:nvPicPr>
          <p:cNvPr id="15" name="Рисунок 14" descr="2008_1207новые0009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 rot="16200000">
            <a:off x="89067" y="2086499"/>
            <a:ext cx="4774874" cy="3581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фотографии 053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029200" y="1524000"/>
            <a:ext cx="348615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38200" y="6477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Работы учеников 7 класса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465</TotalTime>
  <Words>272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«Игра в черное и белое»</vt:lpstr>
      <vt:lpstr>Черное и белое в природе</vt:lpstr>
      <vt:lpstr>Черное и белое в дизайне</vt:lpstr>
      <vt:lpstr>Графические изображения в древнейшей культуре мочика</vt:lpstr>
      <vt:lpstr>Ма́уриц Корне́лис Э́шер   (17 июня 1898, Леуварден, Нидерланды  — 27 марта 1972, Ларен, Нидерланды)</vt:lpstr>
      <vt:lpstr>Презентация PowerPoint</vt:lpstr>
      <vt:lpstr>Презентация PowerPoint</vt:lpstr>
      <vt:lpstr>Черное и белое в работах учеников</vt:lpstr>
      <vt:lpstr>Игра с пространством, создание иллюзий </vt:lpstr>
      <vt:lpstr>Презентация PowerPoint</vt:lpstr>
      <vt:lpstr>Черное и белое в компьютерной графике</vt:lpstr>
      <vt:lpstr>Графическую работу можно сделать и в графическом редакторе Pain или Paint.net</vt:lpstr>
      <vt:lpstr>Делимся на две группы </vt:lpstr>
      <vt:lpstr>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в черное и белое</dc:title>
  <dc:creator>User</dc:creator>
  <cp:lastModifiedBy>Любовь</cp:lastModifiedBy>
  <cp:revision>35</cp:revision>
  <cp:lastPrinted>2013-03-27T07:31:34Z</cp:lastPrinted>
  <dcterms:created xsi:type="dcterms:W3CDTF">2009-09-27T16:43:40Z</dcterms:created>
  <dcterms:modified xsi:type="dcterms:W3CDTF">2013-03-27T07:32:11Z</dcterms:modified>
</cp:coreProperties>
</file>